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ource Code Pro Light"/>
      <p:regular r:id="rId20"/>
      <p:bold r:id="rId21"/>
      <p:italic r:id="rId22"/>
      <p:boldItalic r:id="rId23"/>
    </p:embeddedFont>
    <p:embeddedFont>
      <p:font typeface="Teko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  <p:embeddedFont>
      <p:font typeface="Source Code Pro SemiBold"/>
      <p:regular r:id="rId30"/>
      <p:bold r:id="rId31"/>
      <p:italic r:id="rId32"/>
      <p:boldItalic r:id="rId33"/>
    </p:embeddedFont>
    <p:embeddedFont>
      <p:font typeface="Teko Medium"/>
      <p:regular r:id="rId34"/>
      <p:bold r:id="rId35"/>
    </p:embeddedFont>
    <p:embeddedFont>
      <p:font typeface="Teko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Light-regular.fntdata"/><Relationship Id="rId22" Type="http://schemas.openxmlformats.org/officeDocument/2006/relationships/font" Target="fonts/SourceCodeProLight-italic.fntdata"/><Relationship Id="rId21" Type="http://schemas.openxmlformats.org/officeDocument/2006/relationships/font" Target="fonts/SourceCodeProLight-bold.fntdata"/><Relationship Id="rId24" Type="http://schemas.openxmlformats.org/officeDocument/2006/relationships/font" Target="fonts/Teko-regular.fntdata"/><Relationship Id="rId23" Type="http://schemas.openxmlformats.org/officeDocument/2006/relationships/font" Target="fonts/SourceCodePr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Teko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SemiBold-bold.fntdata"/><Relationship Id="rId30" Type="http://schemas.openxmlformats.org/officeDocument/2006/relationships/font" Target="fonts/SourceCodePro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SemiBold-italic.fntdata"/><Relationship Id="rId13" Type="http://schemas.openxmlformats.org/officeDocument/2006/relationships/slide" Target="slides/slide8.xml"/><Relationship Id="rId35" Type="http://schemas.openxmlformats.org/officeDocument/2006/relationships/font" Target="fonts/TekoMedium-bold.fntdata"/><Relationship Id="rId12" Type="http://schemas.openxmlformats.org/officeDocument/2006/relationships/slide" Target="slides/slide7.xml"/><Relationship Id="rId34" Type="http://schemas.openxmlformats.org/officeDocument/2006/relationships/font" Target="fonts/Tek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TekoLight-bold.fntdata"/><Relationship Id="rId14" Type="http://schemas.openxmlformats.org/officeDocument/2006/relationships/slide" Target="slides/slide9.xml"/><Relationship Id="rId36" Type="http://schemas.openxmlformats.org/officeDocument/2006/relationships/font" Target="fonts/Tek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INTRODUCTIONS TITLE PAGE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465e7bc0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465e7bc0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APPENDIX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64156046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64156046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APPENDIX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fe367326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2fe367326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PAGE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fe367326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fe367326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BLANK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257bc1fe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3257bc1fe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 OF INTRODUCTIONS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PART OF INTRODUCTIONS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fe367326b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fe367326b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6415604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641560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4713f6f7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4713f6f7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on client’s device that connect with remote network (company’s network)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Asymmetric = establish secure session between client and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6415604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6415604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Single-factor: When the user enters the correct data in both fields, authentication is complete. In this case, the password is the one factor the server verifies.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Multi-factor: The correct username/password combination isn't enough. The site requires one more step to complete authentication. That may involve sending a temporary passcode to a linked device, using a Yubikey, or other methods.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APPENDIX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vast.com/c-wep-vs-wpa-or-wpa2" TargetMode="External"/><Relationship Id="rId4" Type="http://schemas.openxmlformats.org/officeDocument/2006/relationships/hyperlink" Target="https://www.pandasecurity.com/en/mediacenter/security/wpa-vs-wpa2/" TargetMode="External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www.miradore.com/blog/hard-drive-encryption-full-disk-encryption/" TargetMode="External"/><Relationship Id="rId5" Type="http://schemas.openxmlformats.org/officeDocument/2006/relationships/hyperlink" Target="https://www.checkpoint.com/cyber-hub/network-security/what-is-firewall/#:~:text=A%20Firewall%20is%20a%20network,network%20and%20the%20public%20Interne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www.dummies.com/article/technology/information-technology/networking/general-networking/network-administration-vpn-servers-and-clients-184879/" TargetMode="External"/><Relationship Id="rId5" Type="http://schemas.openxmlformats.org/officeDocument/2006/relationships/hyperlink" Target="https://cloud.google.com/vmware-engine/docs/concepts-vpn-gateways" TargetMode="External"/><Relationship Id="rId6" Type="http://schemas.openxmlformats.org/officeDocument/2006/relationships/hyperlink" Target="https://www.techradar.com/vpn/remote-access-vp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www.techtarget.com/searchsecurity/definition/Transport-Layer-Security-TLS" TargetMode="External"/><Relationship Id="rId5" Type="http://schemas.openxmlformats.org/officeDocument/2006/relationships/hyperlink" Target="https://www.cloudflare.com/learning/ssl/transport-layer-security-tl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hyperlink" Target="https://www.okta.com/uk/identity-101/authentication-server/" TargetMode="External"/><Relationship Id="rId6" Type="http://schemas.openxmlformats.org/officeDocument/2006/relationships/hyperlink" Target="https://www.techtarget.com/searchsecurity/definition/Advanced-Encryption-Standar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miradore.com/blog/hard-drive-encryption-full-disk-encryption/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0" name="Google Shape;100;p2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1"/>
          <p:cNvSpPr txBox="1"/>
          <p:nvPr>
            <p:ph idx="1" type="subTitle"/>
          </p:nvPr>
        </p:nvSpPr>
        <p:spPr>
          <a:xfrm>
            <a:off x="962750" y="3386875"/>
            <a:ext cx="25380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3F3F3"/>
                </a:solidFill>
              </a:rPr>
              <a:t>SECURITY ARCHITECT</a:t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3F3F3"/>
                </a:solidFill>
              </a:rPr>
              <a:t>FOO KAI YAN</a:t>
            </a:r>
            <a:endParaRPr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3F3F3"/>
                </a:solidFill>
              </a:rPr>
              <a:t>33085625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494" name="Google Shape;494;p21"/>
          <p:cNvSpPr txBox="1"/>
          <p:nvPr>
            <p:ph type="ctrTitle"/>
          </p:nvPr>
        </p:nvSpPr>
        <p:spPr>
          <a:xfrm>
            <a:off x="962750" y="859375"/>
            <a:ext cx="4475400" cy="23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600"/>
              <a:t>SECURITY CONTROLS</a:t>
            </a:r>
            <a:endParaRPr sz="7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0"/>
          <p:cNvSpPr/>
          <p:nvPr/>
        </p:nvSpPr>
        <p:spPr>
          <a:xfrm rot="5400000">
            <a:off x="1147430" y="79858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0"/>
          <p:cNvSpPr/>
          <p:nvPr/>
        </p:nvSpPr>
        <p:spPr>
          <a:xfrm>
            <a:off x="4241450" y="43589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0"/>
          <p:cNvSpPr/>
          <p:nvPr/>
        </p:nvSpPr>
        <p:spPr>
          <a:xfrm>
            <a:off x="7468334" y="757025"/>
            <a:ext cx="723131" cy="46278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0"/>
          <p:cNvSpPr/>
          <p:nvPr/>
        </p:nvSpPr>
        <p:spPr>
          <a:xfrm>
            <a:off x="5145725" y="3438925"/>
            <a:ext cx="723152" cy="46278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0"/>
          <p:cNvSpPr/>
          <p:nvPr/>
        </p:nvSpPr>
        <p:spPr>
          <a:xfrm flipH="1" rot="5400000">
            <a:off x="4975418" y="2296612"/>
            <a:ext cx="194401" cy="141725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0"/>
          <p:cNvSpPr txBox="1"/>
          <p:nvPr/>
        </p:nvSpPr>
        <p:spPr>
          <a:xfrm>
            <a:off x="5145725" y="1511475"/>
            <a:ext cx="3045600" cy="21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ENSURE DATA SENT &amp; RECEIVED IS ENCRYPTED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SECURED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ENTITIES WITH PASSWORD CAN </a:t>
            </a:r>
            <a:r>
              <a:rPr lang="es" sz="1000" u="sng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ONLY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ACCESS IT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POOR AUTHENTICATION IMPLEMENTED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POOR 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CHOOSING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OF PASSWORDS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LONG PASSWORD TO CREATE SECURE NETWORK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42" name="Google Shape;642;p30"/>
          <p:cNvSpPr txBox="1"/>
          <p:nvPr/>
        </p:nvSpPr>
        <p:spPr>
          <a:xfrm>
            <a:off x="5475774" y="844025"/>
            <a:ext cx="2468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WPA2</a:t>
            </a:r>
            <a:r>
              <a:rPr lang="es" sz="2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ENCRYPTION</a:t>
            </a:r>
            <a:endParaRPr sz="2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3" name="Google Shape;643;p30"/>
          <p:cNvSpPr/>
          <p:nvPr/>
        </p:nvSpPr>
        <p:spPr>
          <a:xfrm rot="-5400000">
            <a:off x="4236431" y="1097495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0"/>
          <p:cNvSpPr txBox="1"/>
          <p:nvPr/>
        </p:nvSpPr>
        <p:spPr>
          <a:xfrm>
            <a:off x="677750" y="684700"/>
            <a:ext cx="356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</a:t>
            </a: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3"/>
              </a:rPr>
              <a:t>https://www.avast.com/c-wep-vs-wpa-or-wpa2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4"/>
              </a:rPr>
              <a:t>https://www.pandasecurity.com/en/mediacenter/security/wpa-vs-wpa2/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645" name="Google Shape;645;p30"/>
          <p:cNvPicPr preferRelativeResize="0"/>
          <p:nvPr/>
        </p:nvPicPr>
        <p:blipFill rotWithShape="1">
          <a:blip r:embed="rId5">
            <a:alphaModFix/>
          </a:blip>
          <a:srcRect b="0" l="16428" r="19722" t="0"/>
          <a:stretch/>
        </p:blipFill>
        <p:spPr>
          <a:xfrm rot="-810255">
            <a:off x="-580216" y="2285853"/>
            <a:ext cx="4253632" cy="374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31"/>
          <p:cNvGrpSpPr/>
          <p:nvPr/>
        </p:nvGrpSpPr>
        <p:grpSpPr>
          <a:xfrm>
            <a:off x="2686812" y="1287852"/>
            <a:ext cx="3686768" cy="1986186"/>
            <a:chOff x="751575" y="1144325"/>
            <a:chExt cx="6340100" cy="3415625"/>
          </a:xfrm>
        </p:grpSpPr>
        <p:sp>
          <p:nvSpPr>
            <p:cNvPr id="651" name="Google Shape;651;p31"/>
            <p:cNvSpPr/>
            <p:nvPr/>
          </p:nvSpPr>
          <p:spPr>
            <a:xfrm>
              <a:off x="751575" y="16601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3" y="1"/>
                  </a:lnTo>
                  <a:lnTo>
                    <a:pt x="0" y="17872"/>
                  </a:lnTo>
                  <a:lnTo>
                    <a:pt x="10323" y="35731"/>
                  </a:lnTo>
                  <a:lnTo>
                    <a:pt x="30957" y="35731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4276725" y="16601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44" y="1"/>
                  </a:moveTo>
                  <a:lnTo>
                    <a:pt x="10311" y="1"/>
                  </a:lnTo>
                  <a:lnTo>
                    <a:pt x="0" y="17872"/>
                  </a:lnTo>
                  <a:lnTo>
                    <a:pt x="10311" y="35731"/>
                  </a:lnTo>
                  <a:lnTo>
                    <a:pt x="30944" y="35731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1632925" y="2169450"/>
              <a:ext cx="1031700" cy="893275"/>
            </a:xfrm>
            <a:custGeom>
              <a:rect b="b" l="l" r="r" t="t"/>
              <a:pathLst>
                <a:path extrusionOk="0" fill="none" h="35731" w="41268">
                  <a:moveTo>
                    <a:pt x="30945" y="0"/>
                  </a:moveTo>
                  <a:lnTo>
                    <a:pt x="10312" y="0"/>
                  </a:lnTo>
                  <a:lnTo>
                    <a:pt x="1" y="17860"/>
                  </a:lnTo>
                  <a:lnTo>
                    <a:pt x="10312" y="35731"/>
                  </a:lnTo>
                  <a:lnTo>
                    <a:pt x="30945" y="35731"/>
                  </a:lnTo>
                  <a:lnTo>
                    <a:pt x="41268" y="17860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633825" y="1144325"/>
              <a:ext cx="1031400" cy="893275"/>
            </a:xfrm>
            <a:custGeom>
              <a:rect b="b" l="l" r="r" t="t"/>
              <a:pathLst>
                <a:path extrusionOk="0" fill="none" h="35731" w="41256">
                  <a:moveTo>
                    <a:pt x="30945" y="0"/>
                  </a:moveTo>
                  <a:lnTo>
                    <a:pt x="10311" y="0"/>
                  </a:lnTo>
                  <a:lnTo>
                    <a:pt x="0" y="17871"/>
                  </a:lnTo>
                  <a:lnTo>
                    <a:pt x="10311" y="35731"/>
                  </a:lnTo>
                  <a:lnTo>
                    <a:pt x="30945" y="35731"/>
                  </a:lnTo>
                  <a:lnTo>
                    <a:pt x="41256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2515175" y="16601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4" y="1"/>
                  </a:lnTo>
                  <a:lnTo>
                    <a:pt x="1" y="17872"/>
                  </a:lnTo>
                  <a:lnTo>
                    <a:pt x="10324" y="35731"/>
                  </a:lnTo>
                  <a:lnTo>
                    <a:pt x="30957" y="35731"/>
                  </a:lnTo>
                  <a:lnTo>
                    <a:pt x="41268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3396550" y="2169450"/>
              <a:ext cx="1031700" cy="893275"/>
            </a:xfrm>
            <a:custGeom>
              <a:rect b="b" l="l" r="r" t="t"/>
              <a:pathLst>
                <a:path extrusionOk="0" fill="none" h="35731" w="41268">
                  <a:moveTo>
                    <a:pt x="30945" y="0"/>
                  </a:moveTo>
                  <a:lnTo>
                    <a:pt x="10323" y="0"/>
                  </a:lnTo>
                  <a:lnTo>
                    <a:pt x="0" y="17860"/>
                  </a:lnTo>
                  <a:lnTo>
                    <a:pt x="10323" y="35731"/>
                  </a:lnTo>
                  <a:lnTo>
                    <a:pt x="30945" y="35731"/>
                  </a:lnTo>
                  <a:lnTo>
                    <a:pt x="41267" y="17860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397425" y="1144325"/>
              <a:ext cx="1031425" cy="893275"/>
            </a:xfrm>
            <a:custGeom>
              <a:rect b="b" l="l" r="r" t="t"/>
              <a:pathLst>
                <a:path extrusionOk="0" fill="none" h="35731" w="41257">
                  <a:moveTo>
                    <a:pt x="30945" y="0"/>
                  </a:moveTo>
                  <a:lnTo>
                    <a:pt x="10312" y="0"/>
                  </a:lnTo>
                  <a:lnTo>
                    <a:pt x="1" y="17871"/>
                  </a:lnTo>
                  <a:lnTo>
                    <a:pt x="10312" y="35731"/>
                  </a:lnTo>
                  <a:lnTo>
                    <a:pt x="30945" y="35731"/>
                  </a:lnTo>
                  <a:lnTo>
                    <a:pt x="41256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6059975" y="2696000"/>
              <a:ext cx="1031700" cy="893575"/>
            </a:xfrm>
            <a:custGeom>
              <a:rect b="b" l="l" r="r" t="t"/>
              <a:pathLst>
                <a:path extrusionOk="0" fill="none" h="35743" w="41268">
                  <a:moveTo>
                    <a:pt x="30957" y="0"/>
                  </a:moveTo>
                  <a:lnTo>
                    <a:pt x="10323" y="0"/>
                  </a:lnTo>
                  <a:lnTo>
                    <a:pt x="0" y="17872"/>
                  </a:lnTo>
                  <a:lnTo>
                    <a:pt x="10323" y="35743"/>
                  </a:lnTo>
                  <a:lnTo>
                    <a:pt x="30957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298750" y="2696000"/>
              <a:ext cx="1031700" cy="893575"/>
            </a:xfrm>
            <a:custGeom>
              <a:rect b="b" l="l" r="r" t="t"/>
              <a:pathLst>
                <a:path extrusionOk="0" fill="none" h="35743" w="41268">
                  <a:moveTo>
                    <a:pt x="30944" y="0"/>
                  </a:moveTo>
                  <a:lnTo>
                    <a:pt x="10311" y="0"/>
                  </a:lnTo>
                  <a:lnTo>
                    <a:pt x="0" y="17872"/>
                  </a:lnTo>
                  <a:lnTo>
                    <a:pt x="10311" y="35743"/>
                  </a:lnTo>
                  <a:lnTo>
                    <a:pt x="30944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5179800" y="3205275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3" y="1"/>
                  </a:lnTo>
                  <a:lnTo>
                    <a:pt x="1" y="17872"/>
                  </a:lnTo>
                  <a:lnTo>
                    <a:pt x="10323" y="35732"/>
                  </a:lnTo>
                  <a:lnTo>
                    <a:pt x="30957" y="35732"/>
                  </a:lnTo>
                  <a:lnTo>
                    <a:pt x="41268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5180700" y="2180150"/>
              <a:ext cx="1031700" cy="893600"/>
            </a:xfrm>
            <a:custGeom>
              <a:rect b="b" l="l" r="r" t="t"/>
              <a:pathLst>
                <a:path extrusionOk="0" fill="none" h="35744" w="41268">
                  <a:moveTo>
                    <a:pt x="30945" y="1"/>
                  </a:moveTo>
                  <a:lnTo>
                    <a:pt x="10323" y="1"/>
                  </a:lnTo>
                  <a:lnTo>
                    <a:pt x="0" y="17872"/>
                  </a:lnTo>
                  <a:lnTo>
                    <a:pt x="10323" y="35743"/>
                  </a:lnTo>
                  <a:lnTo>
                    <a:pt x="30945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3395950" y="3157375"/>
              <a:ext cx="1031700" cy="893575"/>
            </a:xfrm>
            <a:custGeom>
              <a:rect b="b" l="l" r="r" t="t"/>
              <a:pathLst>
                <a:path extrusionOk="0" fill="none" h="35743" w="41268">
                  <a:moveTo>
                    <a:pt x="30945" y="0"/>
                  </a:moveTo>
                  <a:lnTo>
                    <a:pt x="10323" y="0"/>
                  </a:lnTo>
                  <a:lnTo>
                    <a:pt x="0" y="17871"/>
                  </a:lnTo>
                  <a:lnTo>
                    <a:pt x="10323" y="35743"/>
                  </a:lnTo>
                  <a:lnTo>
                    <a:pt x="30945" y="35743"/>
                  </a:lnTo>
                  <a:lnTo>
                    <a:pt x="41267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634725" y="3157375"/>
              <a:ext cx="1031400" cy="893575"/>
            </a:xfrm>
            <a:custGeom>
              <a:rect b="b" l="l" r="r" t="t"/>
              <a:pathLst>
                <a:path extrusionOk="0" fill="none" h="35743" w="41256">
                  <a:moveTo>
                    <a:pt x="30944" y="0"/>
                  </a:moveTo>
                  <a:lnTo>
                    <a:pt x="10311" y="0"/>
                  </a:lnTo>
                  <a:lnTo>
                    <a:pt x="0" y="17871"/>
                  </a:lnTo>
                  <a:lnTo>
                    <a:pt x="10311" y="35743"/>
                  </a:lnTo>
                  <a:lnTo>
                    <a:pt x="30944" y="35743"/>
                  </a:lnTo>
                  <a:lnTo>
                    <a:pt x="41255" y="17871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515775" y="3666650"/>
              <a:ext cx="1031700" cy="893300"/>
            </a:xfrm>
            <a:custGeom>
              <a:rect b="b" l="l" r="r" t="t"/>
              <a:pathLst>
                <a:path extrusionOk="0" fill="none" h="35732" w="41268">
                  <a:moveTo>
                    <a:pt x="30957" y="1"/>
                  </a:moveTo>
                  <a:lnTo>
                    <a:pt x="10323" y="1"/>
                  </a:lnTo>
                  <a:lnTo>
                    <a:pt x="1" y="17872"/>
                  </a:lnTo>
                  <a:lnTo>
                    <a:pt x="10323" y="35731"/>
                  </a:lnTo>
                  <a:lnTo>
                    <a:pt x="30957" y="35731"/>
                  </a:lnTo>
                  <a:lnTo>
                    <a:pt x="41268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516675" y="2641525"/>
              <a:ext cx="1031700" cy="893600"/>
            </a:xfrm>
            <a:custGeom>
              <a:rect b="b" l="l" r="r" t="t"/>
              <a:pathLst>
                <a:path extrusionOk="0" fill="none" h="35744" w="41268">
                  <a:moveTo>
                    <a:pt x="30945" y="1"/>
                  </a:moveTo>
                  <a:lnTo>
                    <a:pt x="10311" y="1"/>
                  </a:lnTo>
                  <a:lnTo>
                    <a:pt x="0" y="17872"/>
                  </a:lnTo>
                  <a:lnTo>
                    <a:pt x="10311" y="35743"/>
                  </a:lnTo>
                  <a:lnTo>
                    <a:pt x="30945" y="35743"/>
                  </a:lnTo>
                  <a:lnTo>
                    <a:pt x="41267" y="17872"/>
                  </a:lnTo>
                  <a:close/>
                </a:path>
              </a:pathLst>
            </a:custGeom>
            <a:noFill/>
            <a:ln cap="flat" cmpd="sng" w="22325">
              <a:solidFill>
                <a:srgbClr val="11FFFF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1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APPENDIX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67" name="Google Shape;667;p31"/>
          <p:cNvSpPr txBox="1"/>
          <p:nvPr>
            <p:ph idx="4294967295" type="subTitle"/>
          </p:nvPr>
        </p:nvSpPr>
        <p:spPr>
          <a:xfrm>
            <a:off x="5196550" y="3519550"/>
            <a:ext cx="20526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3F3F3"/>
                </a:solidFill>
              </a:rPr>
              <a:t>COMPANY’S ESSENTIAL RESOURCES TO MAINTAIN OPERATIONS AND ACHIEVE COMPANY’S MISSION       (Eg. FINANCIAL DATA, PATENTS, COPYRIGHTS)</a:t>
            </a:r>
            <a:endParaRPr sz="1000">
              <a:solidFill>
                <a:srgbClr val="F3F3F3"/>
              </a:solidFill>
            </a:endParaRPr>
          </a:p>
        </p:txBody>
      </p:sp>
      <p:sp>
        <p:nvSpPr>
          <p:cNvPr id="668" name="Google Shape;668;p31"/>
          <p:cNvSpPr txBox="1"/>
          <p:nvPr>
            <p:ph idx="4294967295" type="subTitle"/>
          </p:nvPr>
        </p:nvSpPr>
        <p:spPr>
          <a:xfrm>
            <a:off x="6453100" y="2107725"/>
            <a:ext cx="225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3F3F3"/>
                </a:solidFill>
              </a:rPr>
              <a:t>THE ONLY IMPORTANT PASSWORD AS IT CAN HELP ACCESS &amp; RECOVER ALL ACCOUNTS’ PASSWORDS NO MATTER WHAT DEVICE IS USED</a:t>
            </a:r>
            <a:endParaRPr sz="1000">
              <a:solidFill>
                <a:srgbClr val="F3F3F3"/>
              </a:solidFill>
            </a:endParaRPr>
          </a:p>
        </p:txBody>
      </p:sp>
      <p:sp>
        <p:nvSpPr>
          <p:cNvPr id="669" name="Google Shape;669;p31"/>
          <p:cNvSpPr txBox="1"/>
          <p:nvPr/>
        </p:nvSpPr>
        <p:spPr>
          <a:xfrm>
            <a:off x="5196546" y="3207705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CRITICAL ASSETS</a:t>
            </a:r>
            <a:endParaRPr sz="1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0" name="Google Shape;670;p31"/>
          <p:cNvSpPr txBox="1"/>
          <p:nvPr/>
        </p:nvSpPr>
        <p:spPr>
          <a:xfrm>
            <a:off x="1453500" y="2089050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DATA-IN-TRANSIT</a:t>
            </a:r>
            <a:endParaRPr sz="1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1" name="Google Shape;671;p31"/>
          <p:cNvSpPr txBox="1"/>
          <p:nvPr/>
        </p:nvSpPr>
        <p:spPr>
          <a:xfrm>
            <a:off x="6453095" y="1763575"/>
            <a:ext cx="2165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MASTER PASSWORD</a:t>
            </a:r>
            <a:endParaRPr sz="1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2" name="Google Shape;672;p31"/>
          <p:cNvSpPr txBox="1"/>
          <p:nvPr/>
        </p:nvSpPr>
        <p:spPr>
          <a:xfrm>
            <a:off x="2974178" y="3474588"/>
            <a:ext cx="1365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SPYWARE</a:t>
            </a:r>
            <a:endParaRPr sz="1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3" name="Google Shape;673;p31"/>
          <p:cNvSpPr txBox="1"/>
          <p:nvPr>
            <p:ph idx="4294967295" type="subTitle"/>
          </p:nvPr>
        </p:nvSpPr>
        <p:spPr>
          <a:xfrm>
            <a:off x="2287400" y="3859001"/>
            <a:ext cx="2052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3F3F3"/>
                </a:solidFill>
              </a:rPr>
              <a:t>MALWARE INSTALLED ON TECHNOLOGICAL DEVICES WITHOUT USERS’ KNOWLEDGE</a:t>
            </a:r>
            <a:endParaRPr sz="1000">
              <a:solidFill>
                <a:srgbClr val="F3F3F3"/>
              </a:solidFill>
            </a:endParaRPr>
          </a:p>
        </p:txBody>
      </p:sp>
      <p:sp>
        <p:nvSpPr>
          <p:cNvPr id="674" name="Google Shape;674;p31"/>
          <p:cNvSpPr txBox="1"/>
          <p:nvPr>
            <p:ph idx="4294967295" type="subTitle"/>
          </p:nvPr>
        </p:nvSpPr>
        <p:spPr>
          <a:xfrm>
            <a:off x="568700" y="2486500"/>
            <a:ext cx="2250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3F3F3"/>
                </a:solidFill>
              </a:rPr>
              <a:t>DATA ACTIVELY MOVING FROM ONE LOCATION TO ANOTHER (Eg. CLIENT ↔ SERVER)</a:t>
            </a:r>
            <a:endParaRPr sz="1000">
              <a:solidFill>
                <a:srgbClr val="F3F3F3"/>
              </a:solidFill>
            </a:endParaRPr>
          </a:p>
        </p:txBody>
      </p:sp>
      <p:cxnSp>
        <p:nvCxnSpPr>
          <p:cNvPr id="675" name="Google Shape;675;p31"/>
          <p:cNvCxnSpPr/>
          <p:nvPr/>
        </p:nvCxnSpPr>
        <p:spPr>
          <a:xfrm>
            <a:off x="3499850" y="2204450"/>
            <a:ext cx="528300" cy="86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76" name="Google Shape;676;p31"/>
          <p:cNvCxnSpPr/>
          <p:nvPr/>
        </p:nvCxnSpPr>
        <p:spPr>
          <a:xfrm flipH="1" rot="10800000">
            <a:off x="4036225" y="2748050"/>
            <a:ext cx="1535700" cy="29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77" name="Google Shape;677;p31"/>
          <p:cNvCxnSpPr/>
          <p:nvPr/>
        </p:nvCxnSpPr>
        <p:spPr>
          <a:xfrm rot="10800000">
            <a:off x="5029150" y="1824075"/>
            <a:ext cx="502500" cy="90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78" name="Google Shape;678;p31"/>
          <p:cNvCxnSpPr/>
          <p:nvPr/>
        </p:nvCxnSpPr>
        <p:spPr>
          <a:xfrm flipH="1" rot="10800000">
            <a:off x="5067900" y="1847850"/>
            <a:ext cx="17565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79" name="Google Shape;679;p31"/>
          <p:cNvCxnSpPr/>
          <p:nvPr/>
        </p:nvCxnSpPr>
        <p:spPr>
          <a:xfrm rot="10800000">
            <a:off x="2481200" y="2181238"/>
            <a:ext cx="103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80" name="Google Shape;680;p31"/>
          <p:cNvCxnSpPr/>
          <p:nvPr/>
        </p:nvCxnSpPr>
        <p:spPr>
          <a:xfrm flipH="1">
            <a:off x="4005200" y="3071825"/>
            <a:ext cx="7200" cy="53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1" name="Google Shape;681;p31"/>
          <p:cNvCxnSpPr/>
          <p:nvPr/>
        </p:nvCxnSpPr>
        <p:spPr>
          <a:xfrm flipH="1">
            <a:off x="5533975" y="2780100"/>
            <a:ext cx="7800" cy="54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2"/>
          <p:cNvSpPr txBox="1"/>
          <p:nvPr/>
        </p:nvSpPr>
        <p:spPr>
          <a:xfrm>
            <a:off x="869200" y="2020800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6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/>
          </a:p>
        </p:txBody>
      </p:sp>
      <p:pic>
        <p:nvPicPr>
          <p:cNvPr id="687" name="Google Shape;6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775" y="540000"/>
            <a:ext cx="5913223" cy="35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3"/>
          <p:cNvSpPr/>
          <p:nvPr/>
        </p:nvSpPr>
        <p:spPr>
          <a:xfrm>
            <a:off x="1429181" y="1078838"/>
            <a:ext cx="3088377" cy="2954959"/>
          </a:xfrm>
          <a:custGeom>
            <a:rect b="b" l="l" r="r" t="t"/>
            <a:pathLst>
              <a:path extrusionOk="0" h="109860" w="109848">
                <a:moveTo>
                  <a:pt x="54924" y="667"/>
                </a:moveTo>
                <a:cubicBezTo>
                  <a:pt x="84844" y="667"/>
                  <a:pt x="109181" y="25004"/>
                  <a:pt x="109181" y="54924"/>
                </a:cubicBezTo>
                <a:cubicBezTo>
                  <a:pt x="109181" y="84844"/>
                  <a:pt x="84844" y="109193"/>
                  <a:pt x="54924" y="109193"/>
                </a:cubicBezTo>
                <a:cubicBezTo>
                  <a:pt x="25003" y="109193"/>
                  <a:pt x="655" y="84844"/>
                  <a:pt x="655" y="54924"/>
                </a:cubicBezTo>
                <a:cubicBezTo>
                  <a:pt x="655" y="25004"/>
                  <a:pt x="25003" y="667"/>
                  <a:pt x="54924" y="667"/>
                </a:cubicBezTo>
                <a:close/>
                <a:moveTo>
                  <a:pt x="54924" y="1"/>
                </a:moveTo>
                <a:cubicBezTo>
                  <a:pt x="24634" y="1"/>
                  <a:pt x="0" y="24647"/>
                  <a:pt x="0" y="54924"/>
                </a:cubicBezTo>
                <a:cubicBezTo>
                  <a:pt x="0" y="85214"/>
                  <a:pt x="24634" y="109859"/>
                  <a:pt x="54924" y="109859"/>
                </a:cubicBezTo>
                <a:cubicBezTo>
                  <a:pt x="85213" y="109859"/>
                  <a:pt x="109847" y="85214"/>
                  <a:pt x="109847" y="54924"/>
                </a:cubicBezTo>
                <a:cubicBezTo>
                  <a:pt x="109847" y="24647"/>
                  <a:pt x="85213" y="1"/>
                  <a:pt x="54924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3"/>
          <p:cNvSpPr/>
          <p:nvPr/>
        </p:nvSpPr>
        <p:spPr>
          <a:xfrm>
            <a:off x="1539652" y="1185168"/>
            <a:ext cx="2867111" cy="2742630"/>
          </a:xfrm>
          <a:custGeom>
            <a:rect b="b" l="l" r="r" t="t"/>
            <a:pathLst>
              <a:path extrusionOk="0" h="101966" w="101978">
                <a:moveTo>
                  <a:pt x="50971" y="1"/>
                </a:moveTo>
                <a:lnTo>
                  <a:pt x="50995" y="882"/>
                </a:lnTo>
                <a:lnTo>
                  <a:pt x="51412" y="882"/>
                </a:lnTo>
                <a:lnTo>
                  <a:pt x="51412" y="1"/>
                </a:lnTo>
                <a:close/>
                <a:moveTo>
                  <a:pt x="47411" y="120"/>
                </a:moveTo>
                <a:lnTo>
                  <a:pt x="46970" y="143"/>
                </a:lnTo>
                <a:lnTo>
                  <a:pt x="47042" y="1025"/>
                </a:lnTo>
                <a:lnTo>
                  <a:pt x="47482" y="1001"/>
                </a:lnTo>
                <a:lnTo>
                  <a:pt x="47411" y="120"/>
                </a:lnTo>
                <a:close/>
                <a:moveTo>
                  <a:pt x="54971" y="143"/>
                </a:moveTo>
                <a:lnTo>
                  <a:pt x="54900" y="1025"/>
                </a:lnTo>
                <a:lnTo>
                  <a:pt x="55341" y="1060"/>
                </a:lnTo>
                <a:lnTo>
                  <a:pt x="55412" y="179"/>
                </a:lnTo>
                <a:lnTo>
                  <a:pt x="54971" y="143"/>
                </a:lnTo>
                <a:close/>
                <a:moveTo>
                  <a:pt x="43434" y="548"/>
                </a:moveTo>
                <a:lnTo>
                  <a:pt x="42994" y="620"/>
                </a:lnTo>
                <a:lnTo>
                  <a:pt x="43137" y="1489"/>
                </a:lnTo>
                <a:lnTo>
                  <a:pt x="43565" y="1417"/>
                </a:lnTo>
                <a:lnTo>
                  <a:pt x="43434" y="548"/>
                </a:lnTo>
                <a:close/>
                <a:moveTo>
                  <a:pt x="58936" y="608"/>
                </a:moveTo>
                <a:lnTo>
                  <a:pt x="58805" y="1477"/>
                </a:lnTo>
                <a:lnTo>
                  <a:pt x="59234" y="1548"/>
                </a:lnTo>
                <a:lnTo>
                  <a:pt x="59389" y="679"/>
                </a:lnTo>
                <a:lnTo>
                  <a:pt x="58936" y="608"/>
                </a:lnTo>
                <a:close/>
                <a:moveTo>
                  <a:pt x="39505" y="1298"/>
                </a:moveTo>
                <a:lnTo>
                  <a:pt x="39065" y="1406"/>
                </a:lnTo>
                <a:lnTo>
                  <a:pt x="39267" y="2263"/>
                </a:lnTo>
                <a:lnTo>
                  <a:pt x="39696" y="2156"/>
                </a:lnTo>
                <a:lnTo>
                  <a:pt x="39505" y="1298"/>
                </a:lnTo>
                <a:close/>
                <a:moveTo>
                  <a:pt x="62865" y="1382"/>
                </a:moveTo>
                <a:lnTo>
                  <a:pt x="62663" y="2251"/>
                </a:lnTo>
                <a:lnTo>
                  <a:pt x="63080" y="2346"/>
                </a:lnTo>
                <a:lnTo>
                  <a:pt x="63294" y="1489"/>
                </a:lnTo>
                <a:lnTo>
                  <a:pt x="62865" y="1382"/>
                </a:lnTo>
                <a:close/>
                <a:moveTo>
                  <a:pt x="35636" y="2346"/>
                </a:moveTo>
                <a:lnTo>
                  <a:pt x="35219" y="2489"/>
                </a:lnTo>
                <a:lnTo>
                  <a:pt x="35493" y="3322"/>
                </a:lnTo>
                <a:lnTo>
                  <a:pt x="35910" y="3191"/>
                </a:lnTo>
                <a:lnTo>
                  <a:pt x="35636" y="2346"/>
                </a:lnTo>
                <a:close/>
                <a:moveTo>
                  <a:pt x="66723" y="2465"/>
                </a:moveTo>
                <a:lnTo>
                  <a:pt x="66449" y="3311"/>
                </a:lnTo>
                <a:lnTo>
                  <a:pt x="66866" y="3441"/>
                </a:lnTo>
                <a:lnTo>
                  <a:pt x="67140" y="2608"/>
                </a:lnTo>
                <a:lnTo>
                  <a:pt x="66723" y="2465"/>
                </a:lnTo>
                <a:close/>
                <a:moveTo>
                  <a:pt x="31873" y="3703"/>
                </a:moveTo>
                <a:lnTo>
                  <a:pt x="31457" y="3870"/>
                </a:lnTo>
                <a:lnTo>
                  <a:pt x="31802" y="4692"/>
                </a:lnTo>
                <a:lnTo>
                  <a:pt x="32207" y="4525"/>
                </a:lnTo>
                <a:lnTo>
                  <a:pt x="31873" y="3703"/>
                </a:lnTo>
                <a:close/>
                <a:moveTo>
                  <a:pt x="70485" y="3846"/>
                </a:moveTo>
                <a:lnTo>
                  <a:pt x="70140" y="4668"/>
                </a:lnTo>
                <a:lnTo>
                  <a:pt x="70545" y="4835"/>
                </a:lnTo>
                <a:lnTo>
                  <a:pt x="70890" y="4025"/>
                </a:lnTo>
                <a:lnTo>
                  <a:pt x="70485" y="3846"/>
                </a:lnTo>
                <a:close/>
                <a:moveTo>
                  <a:pt x="28230" y="5335"/>
                </a:moveTo>
                <a:lnTo>
                  <a:pt x="27837" y="5537"/>
                </a:lnTo>
                <a:lnTo>
                  <a:pt x="28230" y="6323"/>
                </a:lnTo>
                <a:lnTo>
                  <a:pt x="28623" y="6132"/>
                </a:lnTo>
                <a:lnTo>
                  <a:pt x="28230" y="5335"/>
                </a:lnTo>
                <a:close/>
                <a:moveTo>
                  <a:pt x="74117" y="5525"/>
                </a:moveTo>
                <a:lnTo>
                  <a:pt x="73724" y="6311"/>
                </a:lnTo>
                <a:lnTo>
                  <a:pt x="74105" y="6513"/>
                </a:lnTo>
                <a:lnTo>
                  <a:pt x="74522" y="5727"/>
                </a:lnTo>
                <a:lnTo>
                  <a:pt x="74117" y="5525"/>
                </a:lnTo>
                <a:close/>
                <a:moveTo>
                  <a:pt x="24730" y="7275"/>
                </a:moveTo>
                <a:lnTo>
                  <a:pt x="24349" y="7501"/>
                </a:lnTo>
                <a:lnTo>
                  <a:pt x="24813" y="8252"/>
                </a:lnTo>
                <a:lnTo>
                  <a:pt x="25170" y="8025"/>
                </a:lnTo>
                <a:lnTo>
                  <a:pt x="24730" y="7275"/>
                </a:lnTo>
                <a:close/>
                <a:moveTo>
                  <a:pt x="77617" y="7490"/>
                </a:moveTo>
                <a:lnTo>
                  <a:pt x="77153" y="8240"/>
                </a:lnTo>
                <a:cubicBezTo>
                  <a:pt x="77272" y="8323"/>
                  <a:pt x="77403" y="8394"/>
                  <a:pt x="77522" y="8466"/>
                </a:cubicBezTo>
                <a:lnTo>
                  <a:pt x="77998" y="7716"/>
                </a:lnTo>
                <a:lnTo>
                  <a:pt x="77617" y="7490"/>
                </a:lnTo>
                <a:close/>
                <a:moveTo>
                  <a:pt x="21396" y="9466"/>
                </a:moveTo>
                <a:lnTo>
                  <a:pt x="21027" y="9728"/>
                </a:lnTo>
                <a:lnTo>
                  <a:pt x="21551" y="10442"/>
                </a:lnTo>
                <a:lnTo>
                  <a:pt x="21908" y="10180"/>
                </a:lnTo>
                <a:lnTo>
                  <a:pt x="21396" y="9466"/>
                </a:lnTo>
                <a:close/>
                <a:moveTo>
                  <a:pt x="80951" y="9716"/>
                </a:moveTo>
                <a:lnTo>
                  <a:pt x="80439" y="10430"/>
                </a:lnTo>
                <a:lnTo>
                  <a:pt x="80784" y="10680"/>
                </a:lnTo>
                <a:lnTo>
                  <a:pt x="81308" y="9978"/>
                </a:lnTo>
                <a:cubicBezTo>
                  <a:pt x="81189" y="9883"/>
                  <a:pt x="81070" y="9799"/>
                  <a:pt x="80951" y="9716"/>
                </a:cubicBezTo>
                <a:close/>
                <a:moveTo>
                  <a:pt x="18217" y="11919"/>
                </a:moveTo>
                <a:lnTo>
                  <a:pt x="17884" y="12204"/>
                </a:lnTo>
                <a:lnTo>
                  <a:pt x="18455" y="12871"/>
                </a:lnTo>
                <a:lnTo>
                  <a:pt x="18788" y="12597"/>
                </a:lnTo>
                <a:lnTo>
                  <a:pt x="18217" y="11919"/>
                </a:lnTo>
                <a:close/>
                <a:moveTo>
                  <a:pt x="84094" y="12204"/>
                </a:moveTo>
                <a:lnTo>
                  <a:pt x="83511" y="12871"/>
                </a:lnTo>
                <a:lnTo>
                  <a:pt x="83844" y="13157"/>
                </a:lnTo>
                <a:lnTo>
                  <a:pt x="84428" y="12502"/>
                </a:lnTo>
                <a:lnTo>
                  <a:pt x="84094" y="12204"/>
                </a:lnTo>
                <a:close/>
                <a:moveTo>
                  <a:pt x="15264" y="14610"/>
                </a:moveTo>
                <a:cubicBezTo>
                  <a:pt x="15157" y="14717"/>
                  <a:pt x="15050" y="14812"/>
                  <a:pt x="14955" y="14919"/>
                </a:cubicBezTo>
                <a:lnTo>
                  <a:pt x="15574" y="15550"/>
                </a:lnTo>
                <a:lnTo>
                  <a:pt x="15883" y="15241"/>
                </a:lnTo>
                <a:lnTo>
                  <a:pt x="15264" y="14610"/>
                </a:lnTo>
                <a:close/>
                <a:moveTo>
                  <a:pt x="87035" y="14907"/>
                </a:moveTo>
                <a:lnTo>
                  <a:pt x="86404" y="15538"/>
                </a:lnTo>
                <a:lnTo>
                  <a:pt x="86714" y="15848"/>
                </a:lnTo>
                <a:lnTo>
                  <a:pt x="87345" y="15229"/>
                </a:lnTo>
                <a:lnTo>
                  <a:pt x="87035" y="14907"/>
                </a:lnTo>
                <a:close/>
                <a:moveTo>
                  <a:pt x="12514" y="17527"/>
                </a:moveTo>
                <a:lnTo>
                  <a:pt x="12228" y="17860"/>
                </a:lnTo>
                <a:lnTo>
                  <a:pt x="12895" y="18431"/>
                </a:lnTo>
                <a:lnTo>
                  <a:pt x="13181" y="18098"/>
                </a:lnTo>
                <a:lnTo>
                  <a:pt x="12514" y="17527"/>
                </a:lnTo>
                <a:close/>
                <a:moveTo>
                  <a:pt x="89750" y="17848"/>
                </a:moveTo>
                <a:lnTo>
                  <a:pt x="89071" y="18420"/>
                </a:lnTo>
                <a:lnTo>
                  <a:pt x="89357" y="18753"/>
                </a:lnTo>
                <a:lnTo>
                  <a:pt x="90035" y="18181"/>
                </a:lnTo>
                <a:lnTo>
                  <a:pt x="89750" y="17848"/>
                </a:lnTo>
                <a:close/>
                <a:moveTo>
                  <a:pt x="10013" y="20646"/>
                </a:moveTo>
                <a:cubicBezTo>
                  <a:pt x="9918" y="20765"/>
                  <a:pt x="9835" y="20884"/>
                  <a:pt x="9740" y="21003"/>
                </a:cubicBezTo>
                <a:lnTo>
                  <a:pt x="10466" y="21527"/>
                </a:lnTo>
                <a:cubicBezTo>
                  <a:pt x="10549" y="21408"/>
                  <a:pt x="10633" y="21289"/>
                  <a:pt x="10716" y="21170"/>
                </a:cubicBezTo>
                <a:lnTo>
                  <a:pt x="10013" y="20646"/>
                </a:lnTo>
                <a:close/>
                <a:moveTo>
                  <a:pt x="92226" y="20979"/>
                </a:moveTo>
                <a:lnTo>
                  <a:pt x="91512" y="21503"/>
                </a:lnTo>
                <a:lnTo>
                  <a:pt x="91762" y="21848"/>
                </a:lnTo>
                <a:lnTo>
                  <a:pt x="92488" y="21337"/>
                </a:lnTo>
                <a:lnTo>
                  <a:pt x="92226" y="20979"/>
                </a:lnTo>
                <a:close/>
                <a:moveTo>
                  <a:pt x="7751" y="23944"/>
                </a:moveTo>
                <a:lnTo>
                  <a:pt x="7513" y="24325"/>
                </a:lnTo>
                <a:lnTo>
                  <a:pt x="8275" y="24789"/>
                </a:lnTo>
                <a:lnTo>
                  <a:pt x="8501" y="24420"/>
                </a:lnTo>
                <a:lnTo>
                  <a:pt x="7751" y="23944"/>
                </a:lnTo>
                <a:close/>
                <a:moveTo>
                  <a:pt x="94453" y="24301"/>
                </a:moveTo>
                <a:lnTo>
                  <a:pt x="93703" y="24766"/>
                </a:lnTo>
                <a:cubicBezTo>
                  <a:pt x="93786" y="24885"/>
                  <a:pt x="93857" y="25016"/>
                  <a:pt x="93929" y="25135"/>
                </a:cubicBezTo>
                <a:lnTo>
                  <a:pt x="94691" y="24682"/>
                </a:lnTo>
                <a:cubicBezTo>
                  <a:pt x="94607" y="24551"/>
                  <a:pt x="94536" y="24432"/>
                  <a:pt x="94453" y="24301"/>
                </a:cubicBezTo>
                <a:close/>
                <a:moveTo>
                  <a:pt x="5763" y="27421"/>
                </a:moveTo>
                <a:lnTo>
                  <a:pt x="5561" y="27814"/>
                </a:lnTo>
                <a:lnTo>
                  <a:pt x="6346" y="28218"/>
                </a:lnTo>
                <a:lnTo>
                  <a:pt x="6549" y="27825"/>
                </a:lnTo>
                <a:lnTo>
                  <a:pt x="5763" y="27421"/>
                </a:lnTo>
                <a:close/>
                <a:moveTo>
                  <a:pt x="96417" y="27790"/>
                </a:moveTo>
                <a:lnTo>
                  <a:pt x="95631" y="28195"/>
                </a:lnTo>
                <a:lnTo>
                  <a:pt x="95822" y="28576"/>
                </a:lnTo>
                <a:lnTo>
                  <a:pt x="96620" y="28183"/>
                </a:lnTo>
                <a:lnTo>
                  <a:pt x="96417" y="27790"/>
                </a:lnTo>
                <a:close/>
                <a:moveTo>
                  <a:pt x="4048" y="31052"/>
                </a:moveTo>
                <a:lnTo>
                  <a:pt x="3882" y="31469"/>
                </a:lnTo>
                <a:lnTo>
                  <a:pt x="4691" y="31790"/>
                </a:lnTo>
                <a:lnTo>
                  <a:pt x="4858" y="31397"/>
                </a:lnTo>
                <a:lnTo>
                  <a:pt x="4048" y="31052"/>
                </a:lnTo>
                <a:close/>
                <a:moveTo>
                  <a:pt x="98096" y="31409"/>
                </a:moveTo>
                <a:lnTo>
                  <a:pt x="97274" y="31754"/>
                </a:lnTo>
                <a:lnTo>
                  <a:pt x="97441" y="32159"/>
                </a:lnTo>
                <a:lnTo>
                  <a:pt x="98263" y="31826"/>
                </a:lnTo>
                <a:lnTo>
                  <a:pt x="98096" y="31409"/>
                </a:lnTo>
                <a:close/>
                <a:moveTo>
                  <a:pt x="2632" y="34791"/>
                </a:moveTo>
                <a:lnTo>
                  <a:pt x="2489" y="35219"/>
                </a:lnTo>
                <a:lnTo>
                  <a:pt x="3334" y="35493"/>
                </a:lnTo>
                <a:lnTo>
                  <a:pt x="3465" y="35076"/>
                </a:lnTo>
                <a:lnTo>
                  <a:pt x="2632" y="34791"/>
                </a:lnTo>
                <a:close/>
                <a:moveTo>
                  <a:pt x="99477" y="35172"/>
                </a:moveTo>
                <a:lnTo>
                  <a:pt x="98644" y="35445"/>
                </a:lnTo>
                <a:lnTo>
                  <a:pt x="98775" y="35862"/>
                </a:lnTo>
                <a:lnTo>
                  <a:pt x="99620" y="35588"/>
                </a:lnTo>
                <a:lnTo>
                  <a:pt x="99477" y="35172"/>
                </a:lnTo>
                <a:close/>
                <a:moveTo>
                  <a:pt x="1512" y="38648"/>
                </a:moveTo>
                <a:lnTo>
                  <a:pt x="1405" y="39077"/>
                </a:lnTo>
                <a:lnTo>
                  <a:pt x="2263" y="39279"/>
                </a:lnTo>
                <a:lnTo>
                  <a:pt x="2370" y="38851"/>
                </a:lnTo>
                <a:lnTo>
                  <a:pt x="1512" y="38648"/>
                </a:lnTo>
                <a:close/>
                <a:moveTo>
                  <a:pt x="100572" y="39029"/>
                </a:moveTo>
                <a:lnTo>
                  <a:pt x="99703" y="39232"/>
                </a:lnTo>
                <a:lnTo>
                  <a:pt x="99810" y="39660"/>
                </a:lnTo>
                <a:lnTo>
                  <a:pt x="100668" y="39458"/>
                </a:lnTo>
                <a:lnTo>
                  <a:pt x="100572" y="39029"/>
                </a:lnTo>
                <a:close/>
                <a:moveTo>
                  <a:pt x="703" y="42565"/>
                </a:moveTo>
                <a:lnTo>
                  <a:pt x="631" y="43006"/>
                </a:lnTo>
                <a:lnTo>
                  <a:pt x="1501" y="43137"/>
                </a:lnTo>
                <a:lnTo>
                  <a:pt x="1572" y="42708"/>
                </a:lnTo>
                <a:lnTo>
                  <a:pt x="703" y="42565"/>
                </a:lnTo>
                <a:close/>
                <a:moveTo>
                  <a:pt x="101346" y="42946"/>
                </a:moveTo>
                <a:lnTo>
                  <a:pt x="100477" y="43089"/>
                </a:lnTo>
                <a:lnTo>
                  <a:pt x="100549" y="43518"/>
                </a:lnTo>
                <a:lnTo>
                  <a:pt x="101418" y="43387"/>
                </a:lnTo>
                <a:lnTo>
                  <a:pt x="101346" y="42946"/>
                </a:lnTo>
                <a:close/>
                <a:moveTo>
                  <a:pt x="203" y="46530"/>
                </a:moveTo>
                <a:lnTo>
                  <a:pt x="167" y="46971"/>
                </a:lnTo>
                <a:lnTo>
                  <a:pt x="1048" y="47042"/>
                </a:lnTo>
                <a:lnTo>
                  <a:pt x="1084" y="46602"/>
                </a:lnTo>
                <a:lnTo>
                  <a:pt x="203" y="46530"/>
                </a:lnTo>
                <a:close/>
                <a:moveTo>
                  <a:pt x="101811" y="46923"/>
                </a:moveTo>
                <a:lnTo>
                  <a:pt x="100930" y="46983"/>
                </a:lnTo>
                <a:lnTo>
                  <a:pt x="100965" y="47423"/>
                </a:lnTo>
                <a:lnTo>
                  <a:pt x="101846" y="47364"/>
                </a:lnTo>
                <a:lnTo>
                  <a:pt x="101811" y="46923"/>
                </a:lnTo>
                <a:close/>
                <a:moveTo>
                  <a:pt x="0" y="50519"/>
                </a:moveTo>
                <a:lnTo>
                  <a:pt x="0" y="51066"/>
                </a:lnTo>
                <a:lnTo>
                  <a:pt x="881" y="51066"/>
                </a:lnTo>
                <a:lnTo>
                  <a:pt x="881" y="50531"/>
                </a:lnTo>
                <a:lnTo>
                  <a:pt x="0" y="50519"/>
                </a:lnTo>
                <a:close/>
                <a:moveTo>
                  <a:pt x="101084" y="50923"/>
                </a:moveTo>
                <a:lnTo>
                  <a:pt x="101084" y="51364"/>
                </a:lnTo>
                <a:lnTo>
                  <a:pt x="101977" y="51364"/>
                </a:lnTo>
                <a:lnTo>
                  <a:pt x="101977" y="50923"/>
                </a:lnTo>
                <a:close/>
                <a:moveTo>
                  <a:pt x="1012" y="54567"/>
                </a:moveTo>
                <a:lnTo>
                  <a:pt x="131" y="54626"/>
                </a:lnTo>
                <a:lnTo>
                  <a:pt x="167" y="55067"/>
                </a:lnTo>
                <a:lnTo>
                  <a:pt x="1048" y="54995"/>
                </a:lnTo>
                <a:lnTo>
                  <a:pt x="1012" y="54567"/>
                </a:lnTo>
                <a:close/>
                <a:moveTo>
                  <a:pt x="100942" y="54853"/>
                </a:moveTo>
                <a:lnTo>
                  <a:pt x="100906" y="55281"/>
                </a:lnTo>
                <a:lnTo>
                  <a:pt x="101787" y="55353"/>
                </a:lnTo>
                <a:lnTo>
                  <a:pt x="101823" y="54912"/>
                </a:lnTo>
                <a:lnTo>
                  <a:pt x="100942" y="54853"/>
                </a:lnTo>
                <a:close/>
                <a:moveTo>
                  <a:pt x="1441" y="58472"/>
                </a:moveTo>
                <a:lnTo>
                  <a:pt x="572" y="58603"/>
                </a:lnTo>
                <a:lnTo>
                  <a:pt x="643" y="59044"/>
                </a:lnTo>
                <a:lnTo>
                  <a:pt x="1512" y="58901"/>
                </a:lnTo>
                <a:lnTo>
                  <a:pt x="1441" y="58472"/>
                </a:lnTo>
                <a:close/>
                <a:moveTo>
                  <a:pt x="100489" y="58746"/>
                </a:moveTo>
                <a:lnTo>
                  <a:pt x="100418" y="59175"/>
                </a:lnTo>
                <a:lnTo>
                  <a:pt x="101287" y="59329"/>
                </a:lnTo>
                <a:lnTo>
                  <a:pt x="101358" y="58889"/>
                </a:lnTo>
                <a:lnTo>
                  <a:pt x="100489" y="58746"/>
                </a:lnTo>
                <a:close/>
                <a:moveTo>
                  <a:pt x="2191" y="62330"/>
                </a:moveTo>
                <a:lnTo>
                  <a:pt x="1322" y="62532"/>
                </a:lnTo>
                <a:lnTo>
                  <a:pt x="1429" y="62973"/>
                </a:lnTo>
                <a:lnTo>
                  <a:pt x="2286" y="62758"/>
                </a:lnTo>
                <a:lnTo>
                  <a:pt x="2191" y="62330"/>
                </a:lnTo>
                <a:close/>
                <a:moveTo>
                  <a:pt x="99739" y="62615"/>
                </a:moveTo>
                <a:lnTo>
                  <a:pt x="99632" y="63032"/>
                </a:lnTo>
                <a:lnTo>
                  <a:pt x="100489" y="63246"/>
                </a:lnTo>
                <a:lnTo>
                  <a:pt x="100489" y="63258"/>
                </a:lnTo>
                <a:cubicBezTo>
                  <a:pt x="100525" y="63115"/>
                  <a:pt x="100561" y="62973"/>
                  <a:pt x="100596" y="62818"/>
                </a:cubicBezTo>
                <a:lnTo>
                  <a:pt x="99739" y="62615"/>
                </a:lnTo>
                <a:close/>
                <a:moveTo>
                  <a:pt x="3227" y="66128"/>
                </a:moveTo>
                <a:lnTo>
                  <a:pt x="2382" y="66402"/>
                </a:lnTo>
                <a:lnTo>
                  <a:pt x="2524" y="66818"/>
                </a:lnTo>
                <a:lnTo>
                  <a:pt x="3358" y="66544"/>
                </a:lnTo>
                <a:lnTo>
                  <a:pt x="3227" y="66128"/>
                </a:lnTo>
                <a:close/>
                <a:moveTo>
                  <a:pt x="98667" y="66402"/>
                </a:moveTo>
                <a:cubicBezTo>
                  <a:pt x="98632" y="66544"/>
                  <a:pt x="98584" y="66687"/>
                  <a:pt x="98536" y="66818"/>
                </a:cubicBezTo>
                <a:lnTo>
                  <a:pt x="99370" y="67104"/>
                </a:lnTo>
                <a:cubicBezTo>
                  <a:pt x="99418" y="66961"/>
                  <a:pt x="99465" y="66818"/>
                  <a:pt x="99513" y="66675"/>
                </a:cubicBezTo>
                <a:lnTo>
                  <a:pt x="98667" y="66402"/>
                </a:lnTo>
                <a:close/>
                <a:moveTo>
                  <a:pt x="4560" y="69831"/>
                </a:moveTo>
                <a:lnTo>
                  <a:pt x="3739" y="70164"/>
                </a:lnTo>
                <a:lnTo>
                  <a:pt x="3917" y="70569"/>
                </a:lnTo>
                <a:lnTo>
                  <a:pt x="4727" y="70235"/>
                </a:lnTo>
                <a:lnTo>
                  <a:pt x="4560" y="69831"/>
                </a:lnTo>
                <a:close/>
                <a:moveTo>
                  <a:pt x="97310" y="70104"/>
                </a:moveTo>
                <a:lnTo>
                  <a:pt x="97143" y="70509"/>
                </a:lnTo>
                <a:lnTo>
                  <a:pt x="97953" y="70855"/>
                </a:lnTo>
                <a:lnTo>
                  <a:pt x="98132" y="70438"/>
                </a:lnTo>
                <a:lnTo>
                  <a:pt x="97310" y="70104"/>
                </a:lnTo>
                <a:close/>
                <a:moveTo>
                  <a:pt x="6180" y="73414"/>
                </a:moveTo>
                <a:lnTo>
                  <a:pt x="5394" y="73807"/>
                </a:lnTo>
                <a:lnTo>
                  <a:pt x="5596" y="74200"/>
                </a:lnTo>
                <a:lnTo>
                  <a:pt x="6382" y="73795"/>
                </a:lnTo>
                <a:lnTo>
                  <a:pt x="6180" y="73414"/>
                </a:lnTo>
                <a:close/>
                <a:moveTo>
                  <a:pt x="95667" y="73676"/>
                </a:moveTo>
                <a:lnTo>
                  <a:pt x="95465" y="74069"/>
                </a:lnTo>
                <a:lnTo>
                  <a:pt x="96250" y="74474"/>
                </a:lnTo>
                <a:lnTo>
                  <a:pt x="96453" y="74081"/>
                </a:lnTo>
                <a:lnTo>
                  <a:pt x="95667" y="73676"/>
                </a:lnTo>
                <a:close/>
                <a:moveTo>
                  <a:pt x="8085" y="76855"/>
                </a:moveTo>
                <a:lnTo>
                  <a:pt x="7323" y="77308"/>
                </a:lnTo>
                <a:lnTo>
                  <a:pt x="7561" y="77689"/>
                </a:lnTo>
                <a:lnTo>
                  <a:pt x="8311" y="77224"/>
                </a:lnTo>
                <a:lnTo>
                  <a:pt x="8085" y="76855"/>
                </a:lnTo>
                <a:close/>
                <a:moveTo>
                  <a:pt x="93750" y="77117"/>
                </a:moveTo>
                <a:cubicBezTo>
                  <a:pt x="93667" y="77236"/>
                  <a:pt x="93595" y="77367"/>
                  <a:pt x="93524" y="77486"/>
                </a:cubicBezTo>
                <a:lnTo>
                  <a:pt x="94262" y="77963"/>
                </a:lnTo>
                <a:cubicBezTo>
                  <a:pt x="94345" y="77832"/>
                  <a:pt x="94417" y="77701"/>
                  <a:pt x="94512" y="77582"/>
                </a:cubicBezTo>
                <a:lnTo>
                  <a:pt x="93750" y="77117"/>
                </a:lnTo>
                <a:close/>
                <a:moveTo>
                  <a:pt x="10240" y="80129"/>
                </a:moveTo>
                <a:lnTo>
                  <a:pt x="9537" y="80641"/>
                </a:lnTo>
                <a:lnTo>
                  <a:pt x="9799" y="81011"/>
                </a:lnTo>
                <a:lnTo>
                  <a:pt x="10502" y="80487"/>
                </a:lnTo>
                <a:lnTo>
                  <a:pt x="10240" y="80129"/>
                </a:lnTo>
                <a:close/>
                <a:moveTo>
                  <a:pt x="91559" y="80391"/>
                </a:moveTo>
                <a:lnTo>
                  <a:pt x="91297" y="80749"/>
                </a:lnTo>
                <a:lnTo>
                  <a:pt x="92012" y="81272"/>
                </a:lnTo>
                <a:cubicBezTo>
                  <a:pt x="92095" y="81153"/>
                  <a:pt x="92179" y="81022"/>
                  <a:pt x="92274" y="80915"/>
                </a:cubicBezTo>
                <a:lnTo>
                  <a:pt x="91559" y="80391"/>
                </a:lnTo>
                <a:close/>
                <a:moveTo>
                  <a:pt x="12657" y="83237"/>
                </a:moveTo>
                <a:lnTo>
                  <a:pt x="11978" y="83808"/>
                </a:lnTo>
                <a:cubicBezTo>
                  <a:pt x="12085" y="83928"/>
                  <a:pt x="12180" y="84035"/>
                  <a:pt x="12276" y="84154"/>
                </a:cubicBezTo>
                <a:lnTo>
                  <a:pt x="12942" y="83570"/>
                </a:lnTo>
                <a:cubicBezTo>
                  <a:pt x="12847" y="83463"/>
                  <a:pt x="12752" y="83356"/>
                  <a:pt x="12657" y="83237"/>
                </a:cubicBezTo>
                <a:close/>
                <a:moveTo>
                  <a:pt x="89119" y="83487"/>
                </a:moveTo>
                <a:lnTo>
                  <a:pt x="88833" y="83820"/>
                </a:lnTo>
                <a:lnTo>
                  <a:pt x="89500" y="84392"/>
                </a:lnTo>
                <a:lnTo>
                  <a:pt x="89797" y="84059"/>
                </a:lnTo>
                <a:lnTo>
                  <a:pt x="89119" y="83487"/>
                </a:lnTo>
                <a:close/>
                <a:moveTo>
                  <a:pt x="15312" y="86154"/>
                </a:moveTo>
                <a:lnTo>
                  <a:pt x="14681" y="86773"/>
                </a:lnTo>
                <a:cubicBezTo>
                  <a:pt x="14788" y="86880"/>
                  <a:pt x="14883" y="86976"/>
                  <a:pt x="14990" y="87083"/>
                </a:cubicBezTo>
                <a:lnTo>
                  <a:pt x="15621" y="86464"/>
                </a:lnTo>
                <a:lnTo>
                  <a:pt x="15312" y="86154"/>
                </a:lnTo>
                <a:close/>
                <a:moveTo>
                  <a:pt x="86452" y="86368"/>
                </a:moveTo>
                <a:lnTo>
                  <a:pt x="86142" y="86678"/>
                </a:lnTo>
                <a:lnTo>
                  <a:pt x="86761" y="87309"/>
                </a:lnTo>
                <a:lnTo>
                  <a:pt x="87083" y="86999"/>
                </a:lnTo>
                <a:lnTo>
                  <a:pt x="86452" y="86368"/>
                </a:lnTo>
                <a:close/>
                <a:moveTo>
                  <a:pt x="18181" y="88833"/>
                </a:moveTo>
                <a:lnTo>
                  <a:pt x="17598" y="89500"/>
                </a:lnTo>
                <a:lnTo>
                  <a:pt x="17931" y="89797"/>
                </a:lnTo>
                <a:lnTo>
                  <a:pt x="18515" y="89119"/>
                </a:lnTo>
                <a:lnTo>
                  <a:pt x="18181" y="88833"/>
                </a:lnTo>
                <a:close/>
                <a:moveTo>
                  <a:pt x="83570" y="89047"/>
                </a:moveTo>
                <a:lnTo>
                  <a:pt x="83237" y="89333"/>
                </a:lnTo>
                <a:lnTo>
                  <a:pt x="83808" y="90012"/>
                </a:lnTo>
                <a:lnTo>
                  <a:pt x="84142" y="89714"/>
                </a:lnTo>
                <a:lnTo>
                  <a:pt x="83570" y="89047"/>
                </a:lnTo>
                <a:close/>
                <a:moveTo>
                  <a:pt x="21253" y="91298"/>
                </a:moveTo>
                <a:lnTo>
                  <a:pt x="20717" y="92012"/>
                </a:lnTo>
                <a:cubicBezTo>
                  <a:pt x="20836" y="92095"/>
                  <a:pt x="20967" y="92190"/>
                  <a:pt x="21086" y="92274"/>
                </a:cubicBezTo>
                <a:lnTo>
                  <a:pt x="21610" y="91548"/>
                </a:lnTo>
                <a:cubicBezTo>
                  <a:pt x="21491" y="91464"/>
                  <a:pt x="21372" y="91381"/>
                  <a:pt x="21253" y="91298"/>
                </a:cubicBezTo>
                <a:close/>
                <a:moveTo>
                  <a:pt x="80487" y="91488"/>
                </a:moveTo>
                <a:lnTo>
                  <a:pt x="80129" y="91750"/>
                </a:lnTo>
                <a:lnTo>
                  <a:pt x="80641" y="92464"/>
                </a:lnTo>
                <a:lnTo>
                  <a:pt x="80999" y="92202"/>
                </a:lnTo>
                <a:lnTo>
                  <a:pt x="80487" y="91488"/>
                </a:lnTo>
                <a:close/>
                <a:moveTo>
                  <a:pt x="24503" y="93512"/>
                </a:moveTo>
                <a:lnTo>
                  <a:pt x="24039" y="94262"/>
                </a:lnTo>
                <a:lnTo>
                  <a:pt x="24408" y="94500"/>
                </a:lnTo>
                <a:lnTo>
                  <a:pt x="24872" y="93750"/>
                </a:lnTo>
                <a:lnTo>
                  <a:pt x="24503" y="93512"/>
                </a:lnTo>
                <a:close/>
                <a:moveTo>
                  <a:pt x="77212" y="93679"/>
                </a:moveTo>
                <a:lnTo>
                  <a:pt x="76843" y="93905"/>
                </a:lnTo>
                <a:lnTo>
                  <a:pt x="77308" y="94667"/>
                </a:lnTo>
                <a:lnTo>
                  <a:pt x="77677" y="94429"/>
                </a:lnTo>
                <a:lnTo>
                  <a:pt x="77212" y="93679"/>
                </a:lnTo>
                <a:close/>
                <a:moveTo>
                  <a:pt x="27920" y="95465"/>
                </a:moveTo>
                <a:lnTo>
                  <a:pt x="27516" y="96239"/>
                </a:lnTo>
                <a:lnTo>
                  <a:pt x="27909" y="96453"/>
                </a:lnTo>
                <a:lnTo>
                  <a:pt x="28313" y="95655"/>
                </a:lnTo>
                <a:lnTo>
                  <a:pt x="27920" y="95465"/>
                </a:lnTo>
                <a:close/>
                <a:moveTo>
                  <a:pt x="73795" y="95596"/>
                </a:moveTo>
                <a:lnTo>
                  <a:pt x="73402" y="95798"/>
                </a:lnTo>
                <a:lnTo>
                  <a:pt x="73807" y="96584"/>
                </a:lnTo>
                <a:lnTo>
                  <a:pt x="74200" y="96381"/>
                </a:lnTo>
                <a:lnTo>
                  <a:pt x="73795" y="95596"/>
                </a:lnTo>
                <a:close/>
                <a:moveTo>
                  <a:pt x="31480" y="97132"/>
                </a:moveTo>
                <a:lnTo>
                  <a:pt x="31135" y="97953"/>
                </a:lnTo>
                <a:lnTo>
                  <a:pt x="31552" y="98120"/>
                </a:lnTo>
                <a:lnTo>
                  <a:pt x="31885" y="97310"/>
                </a:lnTo>
                <a:lnTo>
                  <a:pt x="31480" y="97132"/>
                </a:lnTo>
                <a:close/>
                <a:moveTo>
                  <a:pt x="70235" y="97251"/>
                </a:moveTo>
                <a:lnTo>
                  <a:pt x="69830" y="97417"/>
                </a:lnTo>
                <a:lnTo>
                  <a:pt x="70164" y="98239"/>
                </a:lnTo>
                <a:lnTo>
                  <a:pt x="70569" y="98060"/>
                </a:lnTo>
                <a:lnTo>
                  <a:pt x="70235" y="97251"/>
                </a:lnTo>
                <a:close/>
                <a:moveTo>
                  <a:pt x="35171" y="98525"/>
                </a:moveTo>
                <a:lnTo>
                  <a:pt x="34886" y="99370"/>
                </a:lnTo>
                <a:lnTo>
                  <a:pt x="35314" y="99501"/>
                </a:lnTo>
                <a:lnTo>
                  <a:pt x="35588" y="98667"/>
                </a:lnTo>
                <a:lnTo>
                  <a:pt x="35171" y="98525"/>
                </a:lnTo>
                <a:close/>
                <a:moveTo>
                  <a:pt x="66544" y="98620"/>
                </a:moveTo>
                <a:lnTo>
                  <a:pt x="66128" y="98751"/>
                </a:lnTo>
                <a:lnTo>
                  <a:pt x="66401" y="99596"/>
                </a:lnTo>
                <a:lnTo>
                  <a:pt x="66818" y="99453"/>
                </a:lnTo>
                <a:lnTo>
                  <a:pt x="66544" y="98620"/>
                </a:lnTo>
                <a:close/>
                <a:moveTo>
                  <a:pt x="38946" y="99620"/>
                </a:moveTo>
                <a:lnTo>
                  <a:pt x="38743" y="100477"/>
                </a:lnTo>
                <a:lnTo>
                  <a:pt x="39172" y="100584"/>
                </a:lnTo>
                <a:lnTo>
                  <a:pt x="39374" y="99727"/>
                </a:lnTo>
                <a:lnTo>
                  <a:pt x="38946" y="99620"/>
                </a:lnTo>
                <a:close/>
                <a:moveTo>
                  <a:pt x="62758" y="99691"/>
                </a:moveTo>
                <a:lnTo>
                  <a:pt x="62341" y="99787"/>
                </a:lnTo>
                <a:lnTo>
                  <a:pt x="62532" y="100644"/>
                </a:lnTo>
                <a:lnTo>
                  <a:pt x="62972" y="100549"/>
                </a:lnTo>
                <a:lnTo>
                  <a:pt x="62758" y="99691"/>
                </a:lnTo>
                <a:close/>
                <a:moveTo>
                  <a:pt x="42803" y="100406"/>
                </a:moveTo>
                <a:lnTo>
                  <a:pt x="42660" y="101287"/>
                </a:lnTo>
                <a:lnTo>
                  <a:pt x="43101" y="101346"/>
                </a:lnTo>
                <a:lnTo>
                  <a:pt x="43232" y="100477"/>
                </a:lnTo>
                <a:lnTo>
                  <a:pt x="42803" y="100406"/>
                </a:lnTo>
                <a:close/>
                <a:moveTo>
                  <a:pt x="58901" y="100453"/>
                </a:moveTo>
                <a:lnTo>
                  <a:pt x="58472" y="100525"/>
                </a:lnTo>
                <a:lnTo>
                  <a:pt x="58603" y="101394"/>
                </a:lnTo>
                <a:lnTo>
                  <a:pt x="59043" y="101323"/>
                </a:lnTo>
                <a:lnTo>
                  <a:pt x="58901" y="100453"/>
                </a:lnTo>
                <a:close/>
                <a:moveTo>
                  <a:pt x="46697" y="100894"/>
                </a:moveTo>
                <a:lnTo>
                  <a:pt x="46625" y="101775"/>
                </a:lnTo>
                <a:lnTo>
                  <a:pt x="47078" y="101811"/>
                </a:lnTo>
                <a:lnTo>
                  <a:pt x="47137" y="100930"/>
                </a:lnTo>
                <a:lnTo>
                  <a:pt x="46697" y="100894"/>
                </a:lnTo>
                <a:close/>
                <a:moveTo>
                  <a:pt x="54995" y="100918"/>
                </a:moveTo>
                <a:lnTo>
                  <a:pt x="54567" y="100953"/>
                </a:lnTo>
                <a:lnTo>
                  <a:pt x="54626" y="101835"/>
                </a:lnTo>
                <a:lnTo>
                  <a:pt x="55067" y="101799"/>
                </a:lnTo>
                <a:lnTo>
                  <a:pt x="54995" y="100918"/>
                </a:lnTo>
                <a:close/>
                <a:moveTo>
                  <a:pt x="50626" y="101073"/>
                </a:moveTo>
                <a:lnTo>
                  <a:pt x="50626" y="101965"/>
                </a:lnTo>
                <a:lnTo>
                  <a:pt x="51066" y="101965"/>
                </a:lnTo>
                <a:lnTo>
                  <a:pt x="51066" y="101073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3014963" y="1314550"/>
            <a:ext cx="1255644" cy="1178218"/>
          </a:xfrm>
          <a:custGeom>
            <a:rect b="b" l="l" r="r" t="t"/>
            <a:pathLst>
              <a:path extrusionOk="0" h="43804" w="44661">
                <a:moveTo>
                  <a:pt x="0" y="1"/>
                </a:moveTo>
                <a:lnTo>
                  <a:pt x="0" y="4418"/>
                </a:lnTo>
                <a:cubicBezTo>
                  <a:pt x="21562" y="5168"/>
                  <a:pt x="39029" y="22349"/>
                  <a:pt x="40231" y="43804"/>
                </a:cubicBezTo>
                <a:lnTo>
                  <a:pt x="44661" y="43804"/>
                </a:lnTo>
                <a:cubicBezTo>
                  <a:pt x="43446" y="19920"/>
                  <a:pt x="24003" y="763"/>
                  <a:pt x="0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3"/>
          <p:cNvSpPr/>
          <p:nvPr/>
        </p:nvSpPr>
        <p:spPr>
          <a:xfrm>
            <a:off x="1676242" y="1315841"/>
            <a:ext cx="1222496" cy="1176927"/>
          </a:xfrm>
          <a:custGeom>
            <a:rect b="b" l="l" r="r" t="t"/>
            <a:pathLst>
              <a:path extrusionOk="0" h="43756" w="43482">
                <a:moveTo>
                  <a:pt x="43482" y="0"/>
                </a:moveTo>
                <a:cubicBezTo>
                  <a:pt x="20026" y="1346"/>
                  <a:pt x="1191" y="20265"/>
                  <a:pt x="0" y="43756"/>
                </a:cubicBezTo>
                <a:lnTo>
                  <a:pt x="4429" y="43756"/>
                </a:lnTo>
                <a:cubicBezTo>
                  <a:pt x="5608" y="22694"/>
                  <a:pt x="22455" y="5751"/>
                  <a:pt x="43482" y="4429"/>
                </a:cubicBezTo>
                <a:lnTo>
                  <a:pt x="43482" y="0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3"/>
          <p:cNvSpPr/>
          <p:nvPr/>
        </p:nvSpPr>
        <p:spPr>
          <a:xfrm>
            <a:off x="1675568" y="2603935"/>
            <a:ext cx="1223171" cy="1192931"/>
          </a:xfrm>
          <a:custGeom>
            <a:rect b="b" l="l" r="r" t="t"/>
            <a:pathLst>
              <a:path extrusionOk="0" h="44351" w="43506">
                <a:moveTo>
                  <a:pt x="0" y="0"/>
                </a:moveTo>
                <a:cubicBezTo>
                  <a:pt x="893" y="23777"/>
                  <a:pt x="19848" y="43005"/>
                  <a:pt x="43506" y="44351"/>
                </a:cubicBezTo>
                <a:lnTo>
                  <a:pt x="43506" y="39922"/>
                </a:lnTo>
                <a:cubicBezTo>
                  <a:pt x="22289" y="38576"/>
                  <a:pt x="5322" y="21336"/>
                  <a:pt x="4429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3"/>
          <p:cNvSpPr/>
          <p:nvPr/>
        </p:nvSpPr>
        <p:spPr>
          <a:xfrm>
            <a:off x="3014963" y="2603935"/>
            <a:ext cx="1256319" cy="1194222"/>
          </a:xfrm>
          <a:custGeom>
            <a:rect b="b" l="l" r="r" t="t"/>
            <a:pathLst>
              <a:path extrusionOk="0" h="44399" w="44685">
                <a:moveTo>
                  <a:pt x="40267" y="0"/>
                </a:moveTo>
                <a:cubicBezTo>
                  <a:pt x="39338" y="21729"/>
                  <a:pt x="21765" y="39219"/>
                  <a:pt x="0" y="39969"/>
                </a:cubicBezTo>
                <a:lnTo>
                  <a:pt x="0" y="44398"/>
                </a:lnTo>
                <a:cubicBezTo>
                  <a:pt x="24194" y="43636"/>
                  <a:pt x="43768" y="24170"/>
                  <a:pt x="44684" y="0"/>
                </a:cubicBez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3"/>
          <p:cNvSpPr/>
          <p:nvPr/>
        </p:nvSpPr>
        <p:spPr>
          <a:xfrm>
            <a:off x="1958450" y="2454674"/>
            <a:ext cx="139282" cy="48711"/>
          </a:xfrm>
          <a:custGeom>
            <a:rect b="b" l="l" r="r" t="t"/>
            <a:pathLst>
              <a:path extrusionOk="0" h="1811" w="4954">
                <a:moveTo>
                  <a:pt x="119" y="1"/>
                </a:moveTo>
                <a:lnTo>
                  <a:pt x="0" y="1513"/>
                </a:lnTo>
                <a:lnTo>
                  <a:pt x="4858" y="1811"/>
                </a:lnTo>
                <a:lnTo>
                  <a:pt x="4953" y="501"/>
                </a:lnTo>
                <a:lnTo>
                  <a:pt x="11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3"/>
          <p:cNvSpPr/>
          <p:nvPr/>
        </p:nvSpPr>
        <p:spPr>
          <a:xfrm>
            <a:off x="1970484" y="2354127"/>
            <a:ext cx="141615" cy="61837"/>
          </a:xfrm>
          <a:custGeom>
            <a:rect b="b" l="l" r="r" t="t"/>
            <a:pathLst>
              <a:path extrusionOk="0" h="2299" w="5037">
                <a:moveTo>
                  <a:pt x="275" y="0"/>
                </a:moveTo>
                <a:cubicBezTo>
                  <a:pt x="167" y="488"/>
                  <a:pt x="96" y="989"/>
                  <a:pt x="1" y="1489"/>
                </a:cubicBezTo>
                <a:lnTo>
                  <a:pt x="4799" y="2298"/>
                </a:lnTo>
                <a:cubicBezTo>
                  <a:pt x="4882" y="1858"/>
                  <a:pt x="4942" y="1429"/>
                  <a:pt x="5037" y="1000"/>
                </a:cubicBezTo>
                <a:lnTo>
                  <a:pt x="275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3"/>
          <p:cNvSpPr/>
          <p:nvPr/>
        </p:nvSpPr>
        <p:spPr>
          <a:xfrm>
            <a:off x="1993933" y="2255490"/>
            <a:ext cx="142290" cy="74318"/>
          </a:xfrm>
          <a:custGeom>
            <a:rect b="b" l="l" r="r" t="t"/>
            <a:pathLst>
              <a:path extrusionOk="0" h="2763" w="5061">
                <a:moveTo>
                  <a:pt x="429" y="0"/>
                </a:moveTo>
                <a:cubicBezTo>
                  <a:pt x="262" y="476"/>
                  <a:pt x="143" y="976"/>
                  <a:pt x="0" y="1453"/>
                </a:cubicBezTo>
                <a:lnTo>
                  <a:pt x="4679" y="2762"/>
                </a:lnTo>
                <a:cubicBezTo>
                  <a:pt x="4798" y="2346"/>
                  <a:pt x="4905" y="1917"/>
                  <a:pt x="5060" y="1512"/>
                </a:cubicBezTo>
                <a:lnTo>
                  <a:pt x="429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3"/>
          <p:cNvSpPr/>
          <p:nvPr/>
        </p:nvSpPr>
        <p:spPr>
          <a:xfrm>
            <a:off x="2027729" y="2160673"/>
            <a:ext cx="141306" cy="85534"/>
          </a:xfrm>
          <a:custGeom>
            <a:rect b="b" l="l" r="r" t="t"/>
            <a:pathLst>
              <a:path extrusionOk="0" h="3180" w="5026">
                <a:moveTo>
                  <a:pt x="584" y="1"/>
                </a:moveTo>
                <a:cubicBezTo>
                  <a:pt x="370" y="453"/>
                  <a:pt x="179" y="930"/>
                  <a:pt x="1" y="1394"/>
                </a:cubicBezTo>
                <a:lnTo>
                  <a:pt x="4525" y="3180"/>
                </a:lnTo>
                <a:cubicBezTo>
                  <a:pt x="4680" y="2775"/>
                  <a:pt x="4846" y="2370"/>
                  <a:pt x="5025" y="1977"/>
                </a:cubicBezTo>
                <a:lnTo>
                  <a:pt x="584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3"/>
          <p:cNvSpPr/>
          <p:nvPr/>
        </p:nvSpPr>
        <p:spPr>
          <a:xfrm>
            <a:off x="2071929" y="2069728"/>
            <a:ext cx="138944" cy="96428"/>
          </a:xfrm>
          <a:custGeom>
            <a:rect b="b" l="l" r="r" t="t"/>
            <a:pathLst>
              <a:path extrusionOk="0" h="3585" w="4942">
                <a:moveTo>
                  <a:pt x="738" y="1"/>
                </a:moveTo>
                <a:cubicBezTo>
                  <a:pt x="488" y="441"/>
                  <a:pt x="226" y="870"/>
                  <a:pt x="0" y="1334"/>
                </a:cubicBezTo>
                <a:lnTo>
                  <a:pt x="4310" y="3584"/>
                </a:lnTo>
                <a:cubicBezTo>
                  <a:pt x="4501" y="3191"/>
                  <a:pt x="4727" y="2822"/>
                  <a:pt x="4941" y="2441"/>
                </a:cubicBezTo>
                <a:lnTo>
                  <a:pt x="73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3"/>
          <p:cNvSpPr/>
          <p:nvPr/>
        </p:nvSpPr>
        <p:spPr>
          <a:xfrm>
            <a:off x="2126475" y="1984541"/>
            <a:ext cx="134615" cy="105707"/>
          </a:xfrm>
          <a:custGeom>
            <a:rect b="b" l="l" r="r" t="t"/>
            <a:pathLst>
              <a:path extrusionOk="0" h="3930" w="4788">
                <a:moveTo>
                  <a:pt x="870" y="1"/>
                </a:moveTo>
                <a:cubicBezTo>
                  <a:pt x="584" y="405"/>
                  <a:pt x="275" y="810"/>
                  <a:pt x="1" y="1239"/>
                </a:cubicBezTo>
                <a:lnTo>
                  <a:pt x="4049" y="3930"/>
                </a:lnTo>
                <a:cubicBezTo>
                  <a:pt x="4275" y="3560"/>
                  <a:pt x="4549" y="3215"/>
                  <a:pt x="4787" y="2858"/>
                </a:cubicBezTo>
                <a:lnTo>
                  <a:pt x="87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3"/>
          <p:cNvSpPr/>
          <p:nvPr/>
        </p:nvSpPr>
        <p:spPr>
          <a:xfrm>
            <a:off x="2189766" y="1905109"/>
            <a:ext cx="129554" cy="114368"/>
          </a:xfrm>
          <a:custGeom>
            <a:rect b="b" l="l" r="r" t="t"/>
            <a:pathLst>
              <a:path extrusionOk="0" h="4252" w="4608">
                <a:moveTo>
                  <a:pt x="988" y="1"/>
                </a:moveTo>
                <a:lnTo>
                  <a:pt x="0" y="1156"/>
                </a:lnTo>
                <a:lnTo>
                  <a:pt x="3739" y="4251"/>
                </a:lnTo>
                <a:lnTo>
                  <a:pt x="4608" y="3263"/>
                </a:lnTo>
                <a:lnTo>
                  <a:pt x="98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2261745" y="1833048"/>
            <a:ext cx="122525" cy="121738"/>
          </a:xfrm>
          <a:custGeom>
            <a:rect b="b" l="l" r="r" t="t"/>
            <a:pathLst>
              <a:path extrusionOk="0" h="4526" w="4358">
                <a:moveTo>
                  <a:pt x="1107" y="1"/>
                </a:moveTo>
                <a:cubicBezTo>
                  <a:pt x="726" y="346"/>
                  <a:pt x="369" y="703"/>
                  <a:pt x="0" y="1049"/>
                </a:cubicBezTo>
                <a:lnTo>
                  <a:pt x="3405" y="4525"/>
                </a:lnTo>
                <a:cubicBezTo>
                  <a:pt x="3727" y="4216"/>
                  <a:pt x="4036" y="3918"/>
                  <a:pt x="4358" y="3620"/>
                </a:cubicBezTo>
                <a:lnTo>
                  <a:pt x="1107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3"/>
          <p:cNvSpPr/>
          <p:nvPr/>
        </p:nvSpPr>
        <p:spPr>
          <a:xfrm>
            <a:off x="2341737" y="1769325"/>
            <a:ext cx="114175" cy="127171"/>
          </a:xfrm>
          <a:custGeom>
            <a:rect b="b" l="l" r="r" t="t"/>
            <a:pathLst>
              <a:path extrusionOk="0" h="4728" w="4061">
                <a:moveTo>
                  <a:pt x="1203" y="1"/>
                </a:moveTo>
                <a:cubicBezTo>
                  <a:pt x="787" y="286"/>
                  <a:pt x="406" y="608"/>
                  <a:pt x="1" y="917"/>
                </a:cubicBezTo>
                <a:lnTo>
                  <a:pt x="3025" y="4727"/>
                </a:lnTo>
                <a:cubicBezTo>
                  <a:pt x="3370" y="4453"/>
                  <a:pt x="3704" y="4168"/>
                  <a:pt x="4061" y="3930"/>
                </a:cubicBezTo>
                <a:lnTo>
                  <a:pt x="12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3"/>
          <p:cNvSpPr/>
          <p:nvPr/>
        </p:nvSpPr>
        <p:spPr>
          <a:xfrm>
            <a:off x="2428449" y="1713591"/>
            <a:ext cx="104813" cy="131663"/>
          </a:xfrm>
          <a:custGeom>
            <a:rect b="b" l="l" r="r" t="t"/>
            <a:pathLst>
              <a:path extrusionOk="0" h="4895" w="3728">
                <a:moveTo>
                  <a:pt x="1298" y="1"/>
                </a:moveTo>
                <a:lnTo>
                  <a:pt x="643" y="382"/>
                </a:lnTo>
                <a:lnTo>
                  <a:pt x="0" y="787"/>
                </a:lnTo>
                <a:lnTo>
                  <a:pt x="2608" y="4894"/>
                </a:lnTo>
                <a:lnTo>
                  <a:pt x="3167" y="4537"/>
                </a:lnTo>
                <a:lnTo>
                  <a:pt x="3727" y="4216"/>
                </a:lnTo>
                <a:lnTo>
                  <a:pt x="129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2520840" y="1667487"/>
            <a:ext cx="94438" cy="134514"/>
          </a:xfrm>
          <a:custGeom>
            <a:rect b="b" l="l" r="r" t="t"/>
            <a:pathLst>
              <a:path extrusionOk="0" h="5001" w="3359">
                <a:moveTo>
                  <a:pt x="1382" y="0"/>
                </a:moveTo>
                <a:cubicBezTo>
                  <a:pt x="917" y="203"/>
                  <a:pt x="453" y="405"/>
                  <a:pt x="1" y="643"/>
                </a:cubicBezTo>
                <a:lnTo>
                  <a:pt x="2167" y="5001"/>
                </a:lnTo>
                <a:cubicBezTo>
                  <a:pt x="2560" y="4787"/>
                  <a:pt x="2965" y="4620"/>
                  <a:pt x="3358" y="4441"/>
                </a:cubicBezTo>
                <a:lnTo>
                  <a:pt x="1382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3"/>
          <p:cNvSpPr/>
          <p:nvPr/>
        </p:nvSpPr>
        <p:spPr>
          <a:xfrm>
            <a:off x="2618939" y="1630985"/>
            <a:ext cx="82349" cy="135805"/>
          </a:xfrm>
          <a:custGeom>
            <a:rect b="b" l="l" r="r" t="t"/>
            <a:pathLst>
              <a:path extrusionOk="0" h="5049" w="2929">
                <a:moveTo>
                  <a:pt x="1429" y="0"/>
                </a:moveTo>
                <a:cubicBezTo>
                  <a:pt x="953" y="155"/>
                  <a:pt x="464" y="310"/>
                  <a:pt x="0" y="488"/>
                </a:cubicBezTo>
                <a:lnTo>
                  <a:pt x="1691" y="5048"/>
                </a:lnTo>
                <a:cubicBezTo>
                  <a:pt x="2096" y="4894"/>
                  <a:pt x="2512" y="4774"/>
                  <a:pt x="2929" y="4620"/>
                </a:cubicBezTo>
                <a:lnTo>
                  <a:pt x="1429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3"/>
          <p:cNvSpPr/>
          <p:nvPr/>
        </p:nvSpPr>
        <p:spPr>
          <a:xfrm>
            <a:off x="2720356" y="1604383"/>
            <a:ext cx="70006" cy="135832"/>
          </a:xfrm>
          <a:custGeom>
            <a:rect b="b" l="l" r="r" t="t"/>
            <a:pathLst>
              <a:path extrusionOk="0" h="5050" w="2490">
                <a:moveTo>
                  <a:pt x="1477" y="1"/>
                </a:moveTo>
                <a:lnTo>
                  <a:pt x="1" y="346"/>
                </a:lnTo>
                <a:lnTo>
                  <a:pt x="1215" y="5049"/>
                </a:lnTo>
                <a:lnTo>
                  <a:pt x="2489" y="4763"/>
                </a:lnTo>
                <a:lnTo>
                  <a:pt x="1477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3"/>
          <p:cNvSpPr/>
          <p:nvPr/>
        </p:nvSpPr>
        <p:spPr>
          <a:xfrm>
            <a:off x="2824810" y="1588701"/>
            <a:ext cx="56595" cy="134541"/>
          </a:xfrm>
          <a:custGeom>
            <a:rect b="b" l="l" r="r" t="t"/>
            <a:pathLst>
              <a:path extrusionOk="0" h="5002" w="2013">
                <a:moveTo>
                  <a:pt x="1501" y="0"/>
                </a:moveTo>
                <a:lnTo>
                  <a:pt x="0" y="191"/>
                </a:lnTo>
                <a:lnTo>
                  <a:pt x="703" y="5001"/>
                </a:lnTo>
                <a:lnTo>
                  <a:pt x="2013" y="4834"/>
                </a:lnTo>
                <a:lnTo>
                  <a:pt x="1501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3"/>
          <p:cNvSpPr/>
          <p:nvPr/>
        </p:nvSpPr>
        <p:spPr>
          <a:xfrm>
            <a:off x="2930922" y="1583267"/>
            <a:ext cx="42538" cy="131636"/>
          </a:xfrm>
          <a:custGeom>
            <a:rect b="b" l="l" r="r" t="t"/>
            <a:pathLst>
              <a:path extrusionOk="0" h="4894" w="1513">
                <a:moveTo>
                  <a:pt x="1513" y="0"/>
                </a:moveTo>
                <a:lnTo>
                  <a:pt x="1" y="36"/>
                </a:lnTo>
                <a:lnTo>
                  <a:pt x="203" y="4893"/>
                </a:lnTo>
                <a:lnTo>
                  <a:pt x="1513" y="4858"/>
                </a:lnTo>
                <a:lnTo>
                  <a:pt x="1513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3"/>
          <p:cNvSpPr/>
          <p:nvPr/>
        </p:nvSpPr>
        <p:spPr>
          <a:xfrm>
            <a:off x="3028684" y="1585500"/>
            <a:ext cx="50916" cy="133250"/>
          </a:xfrm>
          <a:custGeom>
            <a:rect b="b" l="l" r="r" t="t"/>
            <a:pathLst>
              <a:path extrusionOk="0" h="4954" w="1811">
                <a:moveTo>
                  <a:pt x="298" y="0"/>
                </a:moveTo>
                <a:lnTo>
                  <a:pt x="0" y="4846"/>
                </a:lnTo>
                <a:lnTo>
                  <a:pt x="1310" y="4953"/>
                </a:lnTo>
                <a:lnTo>
                  <a:pt x="1810" y="119"/>
                </a:lnTo>
                <a:lnTo>
                  <a:pt x="29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3"/>
          <p:cNvSpPr/>
          <p:nvPr/>
        </p:nvSpPr>
        <p:spPr>
          <a:xfrm>
            <a:off x="3120401" y="1597012"/>
            <a:ext cx="64299" cy="135510"/>
          </a:xfrm>
          <a:custGeom>
            <a:rect b="b" l="l" r="r" t="t"/>
            <a:pathLst>
              <a:path extrusionOk="0" h="5038" w="2287">
                <a:moveTo>
                  <a:pt x="798" y="1"/>
                </a:moveTo>
                <a:lnTo>
                  <a:pt x="1" y="4799"/>
                </a:lnTo>
                <a:cubicBezTo>
                  <a:pt x="429" y="4871"/>
                  <a:pt x="858" y="4942"/>
                  <a:pt x="1287" y="5037"/>
                </a:cubicBezTo>
                <a:lnTo>
                  <a:pt x="2287" y="275"/>
                </a:lnTo>
                <a:cubicBezTo>
                  <a:pt x="1798" y="168"/>
                  <a:pt x="1298" y="96"/>
                  <a:pt x="79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3"/>
          <p:cNvSpPr/>
          <p:nvPr/>
        </p:nvSpPr>
        <p:spPr>
          <a:xfrm>
            <a:off x="3210121" y="1619123"/>
            <a:ext cx="77682" cy="136128"/>
          </a:xfrm>
          <a:custGeom>
            <a:rect b="b" l="l" r="r" t="t"/>
            <a:pathLst>
              <a:path extrusionOk="0" h="5061" w="2763">
                <a:moveTo>
                  <a:pt x="1310" y="1"/>
                </a:moveTo>
                <a:lnTo>
                  <a:pt x="1" y="4680"/>
                </a:lnTo>
                <a:cubicBezTo>
                  <a:pt x="417" y="4811"/>
                  <a:pt x="846" y="4918"/>
                  <a:pt x="1263" y="5061"/>
                </a:cubicBezTo>
                <a:lnTo>
                  <a:pt x="2763" y="441"/>
                </a:lnTo>
                <a:cubicBezTo>
                  <a:pt x="2287" y="262"/>
                  <a:pt x="1786" y="143"/>
                  <a:pt x="1310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3"/>
          <p:cNvSpPr/>
          <p:nvPr/>
        </p:nvSpPr>
        <p:spPr>
          <a:xfrm>
            <a:off x="3297508" y="1651482"/>
            <a:ext cx="89378" cy="135483"/>
          </a:xfrm>
          <a:custGeom>
            <a:rect b="b" l="l" r="r" t="t"/>
            <a:pathLst>
              <a:path extrusionOk="0" h="5037" w="3179">
                <a:moveTo>
                  <a:pt x="1786" y="0"/>
                </a:moveTo>
                <a:lnTo>
                  <a:pt x="0" y="4524"/>
                </a:lnTo>
                <a:cubicBezTo>
                  <a:pt x="405" y="4679"/>
                  <a:pt x="810" y="4846"/>
                  <a:pt x="1203" y="5036"/>
                </a:cubicBezTo>
                <a:lnTo>
                  <a:pt x="3179" y="595"/>
                </a:lnTo>
                <a:cubicBezTo>
                  <a:pt x="2727" y="381"/>
                  <a:pt x="2262" y="179"/>
                  <a:pt x="1786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3"/>
          <p:cNvSpPr/>
          <p:nvPr/>
        </p:nvSpPr>
        <p:spPr>
          <a:xfrm>
            <a:off x="3381183" y="1694063"/>
            <a:ext cx="100792" cy="132927"/>
          </a:xfrm>
          <a:custGeom>
            <a:rect b="b" l="l" r="r" t="t"/>
            <a:pathLst>
              <a:path extrusionOk="0" h="4942" w="3585">
                <a:moveTo>
                  <a:pt x="2263" y="1"/>
                </a:moveTo>
                <a:lnTo>
                  <a:pt x="1" y="4311"/>
                </a:lnTo>
                <a:cubicBezTo>
                  <a:pt x="394" y="4489"/>
                  <a:pt x="775" y="4727"/>
                  <a:pt x="1156" y="4942"/>
                </a:cubicBezTo>
                <a:lnTo>
                  <a:pt x="3584" y="727"/>
                </a:lnTo>
                <a:cubicBezTo>
                  <a:pt x="3156" y="477"/>
                  <a:pt x="2715" y="227"/>
                  <a:pt x="2263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3"/>
          <p:cNvSpPr/>
          <p:nvPr/>
        </p:nvSpPr>
        <p:spPr>
          <a:xfrm>
            <a:off x="3460528" y="1745950"/>
            <a:ext cx="110829" cy="129081"/>
          </a:xfrm>
          <a:custGeom>
            <a:rect b="b" l="l" r="r" t="t"/>
            <a:pathLst>
              <a:path extrusionOk="0" h="4799" w="3942">
                <a:moveTo>
                  <a:pt x="2691" y="0"/>
                </a:moveTo>
                <a:lnTo>
                  <a:pt x="0" y="4048"/>
                </a:lnTo>
                <a:cubicBezTo>
                  <a:pt x="369" y="4287"/>
                  <a:pt x="715" y="4549"/>
                  <a:pt x="1072" y="4799"/>
                </a:cubicBezTo>
                <a:lnTo>
                  <a:pt x="3941" y="870"/>
                </a:lnTo>
                <a:cubicBezTo>
                  <a:pt x="3525" y="572"/>
                  <a:pt x="3120" y="274"/>
                  <a:pt x="2691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3"/>
          <p:cNvSpPr/>
          <p:nvPr/>
        </p:nvSpPr>
        <p:spPr>
          <a:xfrm>
            <a:off x="3534503" y="1806472"/>
            <a:ext cx="119545" cy="123971"/>
          </a:xfrm>
          <a:custGeom>
            <a:rect b="b" l="l" r="r" t="t"/>
            <a:pathLst>
              <a:path extrusionOk="0" h="4609" w="4252">
                <a:moveTo>
                  <a:pt x="3108" y="1"/>
                </a:moveTo>
                <a:lnTo>
                  <a:pt x="1" y="3751"/>
                </a:lnTo>
                <a:lnTo>
                  <a:pt x="989" y="4608"/>
                </a:lnTo>
                <a:lnTo>
                  <a:pt x="4251" y="1001"/>
                </a:lnTo>
                <a:lnTo>
                  <a:pt x="310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3"/>
          <p:cNvSpPr/>
          <p:nvPr/>
        </p:nvSpPr>
        <p:spPr>
          <a:xfrm>
            <a:off x="3602461" y="1875655"/>
            <a:ext cx="126911" cy="117246"/>
          </a:xfrm>
          <a:custGeom>
            <a:rect b="b" l="l" r="r" t="t"/>
            <a:pathLst>
              <a:path extrusionOk="0" h="4359" w="4514">
                <a:moveTo>
                  <a:pt x="3465" y="0"/>
                </a:moveTo>
                <a:lnTo>
                  <a:pt x="1" y="3406"/>
                </a:lnTo>
                <a:cubicBezTo>
                  <a:pt x="298" y="3715"/>
                  <a:pt x="596" y="4025"/>
                  <a:pt x="894" y="4358"/>
                </a:cubicBezTo>
                <a:lnTo>
                  <a:pt x="4513" y="1096"/>
                </a:lnTo>
                <a:cubicBezTo>
                  <a:pt x="4168" y="727"/>
                  <a:pt x="3811" y="369"/>
                  <a:pt x="3465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3"/>
          <p:cNvSpPr/>
          <p:nvPr/>
        </p:nvSpPr>
        <p:spPr>
          <a:xfrm>
            <a:off x="3663053" y="1952182"/>
            <a:ext cx="132928" cy="109258"/>
          </a:xfrm>
          <a:custGeom>
            <a:rect b="b" l="l" r="r" t="t"/>
            <a:pathLst>
              <a:path extrusionOk="0" h="4062" w="4728">
                <a:moveTo>
                  <a:pt x="3811" y="1"/>
                </a:moveTo>
                <a:lnTo>
                  <a:pt x="1" y="3013"/>
                </a:lnTo>
                <a:cubicBezTo>
                  <a:pt x="275" y="3359"/>
                  <a:pt x="548" y="3692"/>
                  <a:pt x="798" y="4061"/>
                </a:cubicBezTo>
                <a:lnTo>
                  <a:pt x="4727" y="1204"/>
                </a:lnTo>
                <a:cubicBezTo>
                  <a:pt x="4442" y="787"/>
                  <a:pt x="4120" y="394"/>
                  <a:pt x="3811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3"/>
          <p:cNvSpPr/>
          <p:nvPr/>
        </p:nvSpPr>
        <p:spPr>
          <a:xfrm>
            <a:off x="3716615" y="2034814"/>
            <a:ext cx="137623" cy="100597"/>
          </a:xfrm>
          <a:custGeom>
            <a:rect b="b" l="l" r="r" t="t"/>
            <a:pathLst>
              <a:path extrusionOk="0" h="3740" w="4895">
                <a:moveTo>
                  <a:pt x="4108" y="1"/>
                </a:moveTo>
                <a:lnTo>
                  <a:pt x="1" y="2620"/>
                </a:lnTo>
                <a:lnTo>
                  <a:pt x="358" y="3168"/>
                </a:lnTo>
                <a:lnTo>
                  <a:pt x="679" y="3739"/>
                </a:lnTo>
                <a:lnTo>
                  <a:pt x="4894" y="1299"/>
                </a:lnTo>
                <a:lnTo>
                  <a:pt x="4513" y="644"/>
                </a:lnTo>
                <a:lnTo>
                  <a:pt x="410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3"/>
          <p:cNvSpPr/>
          <p:nvPr/>
        </p:nvSpPr>
        <p:spPr>
          <a:xfrm>
            <a:off x="3761827" y="2123526"/>
            <a:ext cx="140603" cy="90349"/>
          </a:xfrm>
          <a:custGeom>
            <a:rect b="b" l="l" r="r" t="t"/>
            <a:pathLst>
              <a:path extrusionOk="0" h="3359" w="5001">
                <a:moveTo>
                  <a:pt x="4358" y="1"/>
                </a:moveTo>
                <a:lnTo>
                  <a:pt x="0" y="2168"/>
                </a:lnTo>
                <a:cubicBezTo>
                  <a:pt x="214" y="2549"/>
                  <a:pt x="381" y="2965"/>
                  <a:pt x="560" y="3358"/>
                </a:cubicBezTo>
                <a:lnTo>
                  <a:pt x="5001" y="1370"/>
                </a:lnTo>
                <a:cubicBezTo>
                  <a:pt x="4798" y="918"/>
                  <a:pt x="4596" y="453"/>
                  <a:pt x="435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3"/>
          <p:cNvSpPr/>
          <p:nvPr/>
        </p:nvSpPr>
        <p:spPr>
          <a:xfrm>
            <a:off x="3798632" y="2217052"/>
            <a:ext cx="142290" cy="79132"/>
          </a:xfrm>
          <a:custGeom>
            <a:rect b="b" l="l" r="r" t="t"/>
            <a:pathLst>
              <a:path extrusionOk="0" h="2942" w="5061">
                <a:moveTo>
                  <a:pt x="4561" y="0"/>
                </a:moveTo>
                <a:lnTo>
                  <a:pt x="1" y="1703"/>
                </a:lnTo>
                <a:cubicBezTo>
                  <a:pt x="155" y="2108"/>
                  <a:pt x="286" y="2525"/>
                  <a:pt x="429" y="2941"/>
                </a:cubicBezTo>
                <a:lnTo>
                  <a:pt x="5061" y="1429"/>
                </a:lnTo>
                <a:cubicBezTo>
                  <a:pt x="4894" y="953"/>
                  <a:pt x="4739" y="477"/>
                  <a:pt x="4561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3"/>
          <p:cNvSpPr/>
          <p:nvPr/>
        </p:nvSpPr>
        <p:spPr>
          <a:xfrm>
            <a:off x="3826411" y="2314398"/>
            <a:ext cx="141981" cy="66652"/>
          </a:xfrm>
          <a:custGeom>
            <a:rect b="b" l="l" r="r" t="t"/>
            <a:pathLst>
              <a:path extrusionOk="0" h="2478" w="5050">
                <a:moveTo>
                  <a:pt x="4704" y="1"/>
                </a:moveTo>
                <a:lnTo>
                  <a:pt x="1" y="1203"/>
                </a:lnTo>
                <a:lnTo>
                  <a:pt x="287" y="2477"/>
                </a:lnTo>
                <a:lnTo>
                  <a:pt x="5049" y="1477"/>
                </a:lnTo>
                <a:lnTo>
                  <a:pt x="4704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3"/>
          <p:cNvSpPr/>
          <p:nvPr/>
        </p:nvSpPr>
        <p:spPr>
          <a:xfrm>
            <a:off x="3844490" y="2414327"/>
            <a:ext cx="140631" cy="53822"/>
          </a:xfrm>
          <a:custGeom>
            <a:rect b="b" l="l" r="r" t="t"/>
            <a:pathLst>
              <a:path extrusionOk="0" h="2001" w="5002">
                <a:moveTo>
                  <a:pt x="4811" y="1"/>
                </a:moveTo>
                <a:lnTo>
                  <a:pt x="1" y="703"/>
                </a:lnTo>
                <a:lnTo>
                  <a:pt x="156" y="2001"/>
                </a:lnTo>
                <a:lnTo>
                  <a:pt x="5001" y="1501"/>
                </a:lnTo>
                <a:lnTo>
                  <a:pt x="481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3"/>
          <p:cNvSpPr/>
          <p:nvPr/>
        </p:nvSpPr>
        <p:spPr>
          <a:xfrm>
            <a:off x="3852869" y="2515546"/>
            <a:ext cx="137595" cy="40696"/>
          </a:xfrm>
          <a:custGeom>
            <a:rect b="b" l="l" r="r" t="t"/>
            <a:pathLst>
              <a:path extrusionOk="0" h="1513" w="4894">
                <a:moveTo>
                  <a:pt x="4858" y="0"/>
                </a:moveTo>
                <a:lnTo>
                  <a:pt x="1" y="202"/>
                </a:lnTo>
                <a:lnTo>
                  <a:pt x="36" y="1512"/>
                </a:lnTo>
                <a:lnTo>
                  <a:pt x="4894" y="1512"/>
                </a:lnTo>
                <a:lnTo>
                  <a:pt x="485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3"/>
          <p:cNvSpPr/>
          <p:nvPr/>
        </p:nvSpPr>
        <p:spPr>
          <a:xfrm>
            <a:off x="3848848" y="2609368"/>
            <a:ext cx="139619" cy="48711"/>
          </a:xfrm>
          <a:custGeom>
            <a:rect b="b" l="l" r="r" t="t"/>
            <a:pathLst>
              <a:path extrusionOk="0" h="1811" w="4966">
                <a:moveTo>
                  <a:pt x="108" y="1"/>
                </a:moveTo>
                <a:lnTo>
                  <a:pt x="1" y="1310"/>
                </a:lnTo>
                <a:lnTo>
                  <a:pt x="4846" y="1810"/>
                </a:lnTo>
                <a:lnTo>
                  <a:pt x="4966" y="298"/>
                </a:lnTo>
                <a:lnTo>
                  <a:pt x="10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3"/>
          <p:cNvSpPr/>
          <p:nvPr/>
        </p:nvSpPr>
        <p:spPr>
          <a:xfrm>
            <a:off x="3834790" y="2696789"/>
            <a:ext cx="141278" cy="61837"/>
          </a:xfrm>
          <a:custGeom>
            <a:rect b="b" l="l" r="r" t="t"/>
            <a:pathLst>
              <a:path extrusionOk="0" h="2299" w="5025">
                <a:moveTo>
                  <a:pt x="239" y="1"/>
                </a:moveTo>
                <a:cubicBezTo>
                  <a:pt x="155" y="430"/>
                  <a:pt x="96" y="870"/>
                  <a:pt x="1" y="1287"/>
                </a:cubicBezTo>
                <a:lnTo>
                  <a:pt x="4751" y="2299"/>
                </a:lnTo>
                <a:cubicBezTo>
                  <a:pt x="4858" y="1811"/>
                  <a:pt x="4942" y="1311"/>
                  <a:pt x="5025" y="811"/>
                </a:cubicBezTo>
                <a:lnTo>
                  <a:pt x="23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3"/>
          <p:cNvSpPr/>
          <p:nvPr/>
        </p:nvSpPr>
        <p:spPr>
          <a:xfrm>
            <a:off x="3810694" y="2782945"/>
            <a:ext cx="142290" cy="74022"/>
          </a:xfrm>
          <a:custGeom>
            <a:rect b="b" l="l" r="r" t="t"/>
            <a:pathLst>
              <a:path extrusionOk="0" h="2752" w="5061">
                <a:moveTo>
                  <a:pt x="381" y="1"/>
                </a:moveTo>
                <a:cubicBezTo>
                  <a:pt x="250" y="417"/>
                  <a:pt x="155" y="846"/>
                  <a:pt x="0" y="1251"/>
                </a:cubicBezTo>
                <a:lnTo>
                  <a:pt x="4632" y="2751"/>
                </a:lnTo>
                <a:cubicBezTo>
                  <a:pt x="4799" y="2275"/>
                  <a:pt x="4918" y="1787"/>
                  <a:pt x="5060" y="1299"/>
                </a:cubicBezTo>
                <a:lnTo>
                  <a:pt x="38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3"/>
          <p:cNvSpPr/>
          <p:nvPr/>
        </p:nvSpPr>
        <p:spPr>
          <a:xfrm>
            <a:off x="3777544" y="2866223"/>
            <a:ext cx="141306" cy="85857"/>
          </a:xfrm>
          <a:custGeom>
            <a:rect b="b" l="l" r="r" t="t"/>
            <a:pathLst>
              <a:path extrusionOk="0" h="3192" w="5026">
                <a:moveTo>
                  <a:pt x="513" y="0"/>
                </a:moveTo>
                <a:cubicBezTo>
                  <a:pt x="358" y="417"/>
                  <a:pt x="191" y="822"/>
                  <a:pt x="1" y="1215"/>
                </a:cubicBezTo>
                <a:lnTo>
                  <a:pt x="4430" y="3191"/>
                </a:lnTo>
                <a:cubicBezTo>
                  <a:pt x="4656" y="2727"/>
                  <a:pt x="4846" y="2263"/>
                  <a:pt x="5025" y="1786"/>
                </a:cubicBezTo>
                <a:lnTo>
                  <a:pt x="513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3"/>
          <p:cNvSpPr/>
          <p:nvPr/>
        </p:nvSpPr>
        <p:spPr>
          <a:xfrm>
            <a:off x="3735706" y="2946273"/>
            <a:ext cx="138944" cy="96428"/>
          </a:xfrm>
          <a:custGeom>
            <a:rect b="b" l="l" r="r" t="t"/>
            <a:pathLst>
              <a:path extrusionOk="0" h="3585" w="4942">
                <a:moveTo>
                  <a:pt x="631" y="1"/>
                </a:moveTo>
                <a:cubicBezTo>
                  <a:pt x="453" y="406"/>
                  <a:pt x="215" y="775"/>
                  <a:pt x="0" y="1156"/>
                </a:cubicBezTo>
                <a:lnTo>
                  <a:pt x="4215" y="3585"/>
                </a:lnTo>
                <a:cubicBezTo>
                  <a:pt x="4465" y="3156"/>
                  <a:pt x="4715" y="2704"/>
                  <a:pt x="4941" y="2263"/>
                </a:cubicBezTo>
                <a:lnTo>
                  <a:pt x="63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3"/>
          <p:cNvSpPr/>
          <p:nvPr/>
        </p:nvSpPr>
        <p:spPr>
          <a:xfrm>
            <a:off x="3685490" y="3022504"/>
            <a:ext cx="134924" cy="105707"/>
          </a:xfrm>
          <a:custGeom>
            <a:rect b="b" l="l" r="r" t="t"/>
            <a:pathLst>
              <a:path extrusionOk="0" h="3930" w="4799">
                <a:moveTo>
                  <a:pt x="750" y="1"/>
                </a:moveTo>
                <a:cubicBezTo>
                  <a:pt x="512" y="358"/>
                  <a:pt x="250" y="715"/>
                  <a:pt x="0" y="1072"/>
                </a:cubicBezTo>
                <a:lnTo>
                  <a:pt x="3929" y="3930"/>
                </a:lnTo>
                <a:cubicBezTo>
                  <a:pt x="4215" y="3513"/>
                  <a:pt x="4525" y="3108"/>
                  <a:pt x="4799" y="2691"/>
                </a:cubicBezTo>
                <a:lnTo>
                  <a:pt x="75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3"/>
          <p:cNvSpPr/>
          <p:nvPr/>
        </p:nvSpPr>
        <p:spPr>
          <a:xfrm>
            <a:off x="3627570" y="3093274"/>
            <a:ext cx="129582" cy="114045"/>
          </a:xfrm>
          <a:custGeom>
            <a:rect b="b" l="l" r="r" t="t"/>
            <a:pathLst>
              <a:path extrusionOk="0" h="4240" w="4609">
                <a:moveTo>
                  <a:pt x="858" y="1"/>
                </a:moveTo>
                <a:lnTo>
                  <a:pt x="1" y="989"/>
                </a:lnTo>
                <a:lnTo>
                  <a:pt x="3620" y="4239"/>
                </a:lnTo>
                <a:lnTo>
                  <a:pt x="4608" y="3096"/>
                </a:lnTo>
                <a:lnTo>
                  <a:pt x="85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3"/>
          <p:cNvSpPr/>
          <p:nvPr/>
        </p:nvSpPr>
        <p:spPr>
          <a:xfrm>
            <a:off x="3562283" y="3157965"/>
            <a:ext cx="122553" cy="121415"/>
          </a:xfrm>
          <a:custGeom>
            <a:rect b="b" l="l" r="r" t="t"/>
            <a:pathLst>
              <a:path extrusionOk="0" h="4514" w="4359">
                <a:moveTo>
                  <a:pt x="965" y="1"/>
                </a:moveTo>
                <a:cubicBezTo>
                  <a:pt x="644" y="310"/>
                  <a:pt x="334" y="608"/>
                  <a:pt x="1" y="906"/>
                </a:cubicBezTo>
                <a:lnTo>
                  <a:pt x="3263" y="4513"/>
                </a:lnTo>
                <a:cubicBezTo>
                  <a:pt x="3632" y="4180"/>
                  <a:pt x="3989" y="3823"/>
                  <a:pt x="4359" y="3478"/>
                </a:cubicBezTo>
                <a:lnTo>
                  <a:pt x="965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3"/>
          <p:cNvSpPr/>
          <p:nvPr/>
        </p:nvSpPr>
        <p:spPr>
          <a:xfrm>
            <a:off x="3490641" y="3216255"/>
            <a:ext cx="114512" cy="127171"/>
          </a:xfrm>
          <a:custGeom>
            <a:rect b="b" l="l" r="r" t="t"/>
            <a:pathLst>
              <a:path extrusionOk="0" h="4728" w="4073">
                <a:moveTo>
                  <a:pt x="1049" y="1"/>
                </a:moveTo>
                <a:cubicBezTo>
                  <a:pt x="703" y="263"/>
                  <a:pt x="370" y="549"/>
                  <a:pt x="1" y="799"/>
                </a:cubicBezTo>
                <a:lnTo>
                  <a:pt x="2870" y="4728"/>
                </a:lnTo>
                <a:cubicBezTo>
                  <a:pt x="3287" y="4442"/>
                  <a:pt x="3668" y="4120"/>
                  <a:pt x="4073" y="3811"/>
                </a:cubicBezTo>
                <a:lnTo>
                  <a:pt x="104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3"/>
          <p:cNvSpPr/>
          <p:nvPr/>
        </p:nvSpPr>
        <p:spPr>
          <a:xfrm>
            <a:off x="3413320" y="3267497"/>
            <a:ext cx="105150" cy="131340"/>
          </a:xfrm>
          <a:custGeom>
            <a:rect b="b" l="l" r="r" t="t"/>
            <a:pathLst>
              <a:path extrusionOk="0" h="4883" w="3740">
                <a:moveTo>
                  <a:pt x="1132" y="1"/>
                </a:moveTo>
                <a:lnTo>
                  <a:pt x="572" y="346"/>
                </a:lnTo>
                <a:lnTo>
                  <a:pt x="1" y="680"/>
                </a:lnTo>
                <a:lnTo>
                  <a:pt x="2441" y="4882"/>
                </a:lnTo>
                <a:lnTo>
                  <a:pt x="3096" y="4513"/>
                </a:lnTo>
                <a:lnTo>
                  <a:pt x="3739" y="4097"/>
                </a:lnTo>
                <a:lnTo>
                  <a:pt x="1132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3"/>
          <p:cNvSpPr/>
          <p:nvPr/>
        </p:nvSpPr>
        <p:spPr>
          <a:xfrm>
            <a:off x="3331304" y="3310749"/>
            <a:ext cx="94438" cy="134514"/>
          </a:xfrm>
          <a:custGeom>
            <a:rect b="b" l="l" r="r" t="t"/>
            <a:pathLst>
              <a:path extrusionOk="0" h="5001" w="3359">
                <a:moveTo>
                  <a:pt x="1191" y="0"/>
                </a:moveTo>
                <a:cubicBezTo>
                  <a:pt x="810" y="215"/>
                  <a:pt x="405" y="369"/>
                  <a:pt x="1" y="560"/>
                </a:cubicBezTo>
                <a:lnTo>
                  <a:pt x="1989" y="5001"/>
                </a:lnTo>
                <a:cubicBezTo>
                  <a:pt x="2453" y="4786"/>
                  <a:pt x="2918" y="4596"/>
                  <a:pt x="3358" y="4358"/>
                </a:cubicBezTo>
                <a:lnTo>
                  <a:pt x="1191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3"/>
          <p:cNvSpPr/>
          <p:nvPr/>
        </p:nvSpPr>
        <p:spPr>
          <a:xfrm>
            <a:off x="3245604" y="3345960"/>
            <a:ext cx="82377" cy="135832"/>
          </a:xfrm>
          <a:custGeom>
            <a:rect b="b" l="l" r="r" t="t"/>
            <a:pathLst>
              <a:path extrusionOk="0" h="5050" w="2930">
                <a:moveTo>
                  <a:pt x="1239" y="1"/>
                </a:moveTo>
                <a:cubicBezTo>
                  <a:pt x="822" y="156"/>
                  <a:pt x="405" y="275"/>
                  <a:pt x="1" y="430"/>
                </a:cubicBezTo>
                <a:lnTo>
                  <a:pt x="1501" y="5049"/>
                </a:lnTo>
                <a:cubicBezTo>
                  <a:pt x="1977" y="4882"/>
                  <a:pt x="2453" y="4740"/>
                  <a:pt x="2930" y="4561"/>
                </a:cubicBezTo>
                <a:lnTo>
                  <a:pt x="123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3"/>
          <p:cNvSpPr/>
          <p:nvPr/>
        </p:nvSpPr>
        <p:spPr>
          <a:xfrm>
            <a:off x="3156559" y="3372240"/>
            <a:ext cx="69978" cy="136128"/>
          </a:xfrm>
          <a:custGeom>
            <a:rect b="b" l="l" r="r" t="t"/>
            <a:pathLst>
              <a:path extrusionOk="0" h="5061" w="2489">
                <a:moveTo>
                  <a:pt x="1274" y="0"/>
                </a:moveTo>
                <a:lnTo>
                  <a:pt x="1" y="298"/>
                </a:lnTo>
                <a:lnTo>
                  <a:pt x="1001" y="5060"/>
                </a:lnTo>
                <a:lnTo>
                  <a:pt x="2489" y="4715"/>
                </a:lnTo>
                <a:lnTo>
                  <a:pt x="1274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3"/>
          <p:cNvSpPr/>
          <p:nvPr/>
        </p:nvSpPr>
        <p:spPr>
          <a:xfrm>
            <a:off x="3065517" y="3389536"/>
            <a:ext cx="56595" cy="134514"/>
          </a:xfrm>
          <a:custGeom>
            <a:rect b="b" l="l" r="r" t="t"/>
            <a:pathLst>
              <a:path extrusionOk="0" h="5001" w="2013">
                <a:moveTo>
                  <a:pt x="1298" y="0"/>
                </a:moveTo>
                <a:lnTo>
                  <a:pt x="0" y="167"/>
                </a:lnTo>
                <a:lnTo>
                  <a:pt x="500" y="5001"/>
                </a:lnTo>
                <a:lnTo>
                  <a:pt x="2012" y="4810"/>
                </a:lnTo>
                <a:lnTo>
                  <a:pt x="129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3"/>
          <p:cNvSpPr/>
          <p:nvPr/>
        </p:nvSpPr>
        <p:spPr>
          <a:xfrm>
            <a:off x="2973435" y="3397524"/>
            <a:ext cx="42538" cy="131986"/>
          </a:xfrm>
          <a:custGeom>
            <a:rect b="b" l="l" r="r" t="t"/>
            <a:pathLst>
              <a:path extrusionOk="0" h="4907" w="1513">
                <a:moveTo>
                  <a:pt x="1310" y="1"/>
                </a:moveTo>
                <a:lnTo>
                  <a:pt x="1" y="36"/>
                </a:lnTo>
                <a:lnTo>
                  <a:pt x="1" y="4906"/>
                </a:lnTo>
                <a:lnTo>
                  <a:pt x="1513" y="4870"/>
                </a:lnTo>
                <a:lnTo>
                  <a:pt x="131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2866985" y="3394001"/>
            <a:ext cx="51254" cy="133250"/>
          </a:xfrm>
          <a:custGeom>
            <a:rect b="b" l="l" r="r" t="t"/>
            <a:pathLst>
              <a:path extrusionOk="0" h="4954" w="1823">
                <a:moveTo>
                  <a:pt x="513" y="1"/>
                </a:moveTo>
                <a:lnTo>
                  <a:pt x="1" y="4835"/>
                </a:lnTo>
                <a:lnTo>
                  <a:pt x="1513" y="4954"/>
                </a:lnTo>
                <a:lnTo>
                  <a:pt x="1822" y="108"/>
                </a:lnTo>
                <a:lnTo>
                  <a:pt x="51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3"/>
          <p:cNvSpPr/>
          <p:nvPr/>
        </p:nvSpPr>
        <p:spPr>
          <a:xfrm>
            <a:off x="2761884" y="3380229"/>
            <a:ext cx="64608" cy="135510"/>
          </a:xfrm>
          <a:custGeom>
            <a:rect b="b" l="l" r="r" t="t"/>
            <a:pathLst>
              <a:path extrusionOk="0" h="5038" w="2298">
                <a:moveTo>
                  <a:pt x="1012" y="1"/>
                </a:moveTo>
                <a:lnTo>
                  <a:pt x="0" y="4763"/>
                </a:lnTo>
                <a:cubicBezTo>
                  <a:pt x="500" y="4870"/>
                  <a:pt x="1000" y="4942"/>
                  <a:pt x="1488" y="5037"/>
                </a:cubicBezTo>
                <a:lnTo>
                  <a:pt x="2298" y="239"/>
                </a:lnTo>
                <a:cubicBezTo>
                  <a:pt x="1869" y="156"/>
                  <a:pt x="1441" y="96"/>
                  <a:pt x="101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3"/>
          <p:cNvSpPr/>
          <p:nvPr/>
        </p:nvSpPr>
        <p:spPr>
          <a:xfrm>
            <a:off x="2659090" y="3357499"/>
            <a:ext cx="77710" cy="136128"/>
          </a:xfrm>
          <a:custGeom>
            <a:rect b="b" l="l" r="r" t="t"/>
            <a:pathLst>
              <a:path extrusionOk="0" h="5061" w="2764">
                <a:moveTo>
                  <a:pt x="1501" y="1"/>
                </a:moveTo>
                <a:lnTo>
                  <a:pt x="1" y="4620"/>
                </a:lnTo>
                <a:cubicBezTo>
                  <a:pt x="477" y="4799"/>
                  <a:pt x="965" y="4906"/>
                  <a:pt x="1453" y="5061"/>
                </a:cubicBezTo>
                <a:lnTo>
                  <a:pt x="2763" y="370"/>
                </a:lnTo>
                <a:cubicBezTo>
                  <a:pt x="2334" y="251"/>
                  <a:pt x="1918" y="143"/>
                  <a:pt x="1501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3"/>
          <p:cNvSpPr/>
          <p:nvPr/>
        </p:nvSpPr>
        <p:spPr>
          <a:xfrm>
            <a:off x="2559669" y="3325786"/>
            <a:ext cx="89743" cy="135187"/>
          </a:xfrm>
          <a:custGeom>
            <a:rect b="b" l="l" r="r" t="t"/>
            <a:pathLst>
              <a:path extrusionOk="0" h="5026" w="3192">
                <a:moveTo>
                  <a:pt x="1977" y="1"/>
                </a:moveTo>
                <a:lnTo>
                  <a:pt x="1" y="4430"/>
                </a:lnTo>
                <a:cubicBezTo>
                  <a:pt x="465" y="4656"/>
                  <a:pt x="929" y="4847"/>
                  <a:pt x="1406" y="5025"/>
                </a:cubicBezTo>
                <a:lnTo>
                  <a:pt x="3192" y="501"/>
                </a:lnTo>
                <a:cubicBezTo>
                  <a:pt x="2787" y="358"/>
                  <a:pt x="2382" y="191"/>
                  <a:pt x="1977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3"/>
          <p:cNvSpPr/>
          <p:nvPr/>
        </p:nvSpPr>
        <p:spPr>
          <a:xfrm>
            <a:off x="2464944" y="3285761"/>
            <a:ext cx="100764" cy="132927"/>
          </a:xfrm>
          <a:custGeom>
            <a:rect b="b" l="l" r="r" t="t"/>
            <a:pathLst>
              <a:path extrusionOk="0" h="4942" w="3584">
                <a:moveTo>
                  <a:pt x="2429" y="1"/>
                </a:moveTo>
                <a:lnTo>
                  <a:pt x="0" y="4203"/>
                </a:lnTo>
                <a:cubicBezTo>
                  <a:pt x="429" y="4453"/>
                  <a:pt x="869" y="4715"/>
                  <a:pt x="1322" y="4942"/>
                </a:cubicBezTo>
                <a:lnTo>
                  <a:pt x="3584" y="632"/>
                </a:lnTo>
                <a:cubicBezTo>
                  <a:pt x="3179" y="441"/>
                  <a:pt x="2810" y="215"/>
                  <a:pt x="2429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3"/>
          <p:cNvSpPr/>
          <p:nvPr/>
        </p:nvSpPr>
        <p:spPr>
          <a:xfrm>
            <a:off x="2375561" y="3237720"/>
            <a:ext cx="110829" cy="129081"/>
          </a:xfrm>
          <a:custGeom>
            <a:rect b="b" l="l" r="r" t="t"/>
            <a:pathLst>
              <a:path extrusionOk="0" h="4799" w="3942">
                <a:moveTo>
                  <a:pt x="2858" y="1"/>
                </a:moveTo>
                <a:lnTo>
                  <a:pt x="0" y="3930"/>
                </a:lnTo>
                <a:cubicBezTo>
                  <a:pt x="417" y="4215"/>
                  <a:pt x="822" y="4525"/>
                  <a:pt x="1238" y="4799"/>
                </a:cubicBezTo>
                <a:lnTo>
                  <a:pt x="3941" y="751"/>
                </a:lnTo>
                <a:cubicBezTo>
                  <a:pt x="3572" y="513"/>
                  <a:pt x="3227" y="251"/>
                  <a:pt x="285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3"/>
          <p:cNvSpPr/>
          <p:nvPr/>
        </p:nvSpPr>
        <p:spPr>
          <a:xfrm>
            <a:off x="2292870" y="3182309"/>
            <a:ext cx="119517" cy="123648"/>
          </a:xfrm>
          <a:custGeom>
            <a:rect b="b" l="l" r="r" t="t"/>
            <a:pathLst>
              <a:path extrusionOk="0" h="4597" w="4251">
                <a:moveTo>
                  <a:pt x="3251" y="1"/>
                </a:moveTo>
                <a:lnTo>
                  <a:pt x="0" y="3608"/>
                </a:lnTo>
                <a:lnTo>
                  <a:pt x="1143" y="4597"/>
                </a:lnTo>
                <a:lnTo>
                  <a:pt x="4251" y="858"/>
                </a:lnTo>
                <a:lnTo>
                  <a:pt x="325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2217208" y="3119877"/>
            <a:ext cx="127220" cy="117219"/>
          </a:xfrm>
          <a:custGeom>
            <a:rect b="b" l="l" r="r" t="t"/>
            <a:pathLst>
              <a:path extrusionOk="0" h="4358" w="4525">
                <a:moveTo>
                  <a:pt x="3632" y="0"/>
                </a:moveTo>
                <a:lnTo>
                  <a:pt x="1" y="3250"/>
                </a:lnTo>
                <a:cubicBezTo>
                  <a:pt x="346" y="3631"/>
                  <a:pt x="703" y="3989"/>
                  <a:pt x="1048" y="4358"/>
                </a:cubicBezTo>
                <a:lnTo>
                  <a:pt x="4525" y="953"/>
                </a:lnTo>
                <a:cubicBezTo>
                  <a:pt x="4227" y="631"/>
                  <a:pt x="3930" y="322"/>
                  <a:pt x="3632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2150599" y="3051339"/>
            <a:ext cx="132900" cy="109231"/>
          </a:xfrm>
          <a:custGeom>
            <a:rect b="b" l="l" r="r" t="t"/>
            <a:pathLst>
              <a:path extrusionOk="0" h="4061" w="4727">
                <a:moveTo>
                  <a:pt x="3929" y="0"/>
                </a:moveTo>
                <a:lnTo>
                  <a:pt x="0" y="2858"/>
                </a:lnTo>
                <a:cubicBezTo>
                  <a:pt x="286" y="3274"/>
                  <a:pt x="607" y="3667"/>
                  <a:pt x="917" y="4060"/>
                </a:cubicBezTo>
                <a:lnTo>
                  <a:pt x="4727" y="1036"/>
                </a:lnTo>
                <a:cubicBezTo>
                  <a:pt x="4465" y="691"/>
                  <a:pt x="4179" y="357"/>
                  <a:pt x="3929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3"/>
          <p:cNvSpPr/>
          <p:nvPr/>
        </p:nvSpPr>
        <p:spPr>
          <a:xfrm>
            <a:off x="2092679" y="2977341"/>
            <a:ext cx="137595" cy="100274"/>
          </a:xfrm>
          <a:custGeom>
            <a:rect b="b" l="l" r="r" t="t"/>
            <a:pathLst>
              <a:path extrusionOk="0" h="3728" w="4894">
                <a:moveTo>
                  <a:pt x="4203" y="1"/>
                </a:moveTo>
                <a:lnTo>
                  <a:pt x="0" y="2430"/>
                </a:lnTo>
                <a:lnTo>
                  <a:pt x="381" y="3096"/>
                </a:lnTo>
                <a:lnTo>
                  <a:pt x="786" y="3727"/>
                </a:lnTo>
                <a:lnTo>
                  <a:pt x="4894" y="1120"/>
                </a:lnTo>
                <a:lnTo>
                  <a:pt x="4537" y="572"/>
                </a:lnTo>
                <a:lnTo>
                  <a:pt x="42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3"/>
          <p:cNvSpPr/>
          <p:nvPr/>
        </p:nvSpPr>
        <p:spPr>
          <a:xfrm>
            <a:off x="2044149" y="2898878"/>
            <a:ext cx="140603" cy="90349"/>
          </a:xfrm>
          <a:custGeom>
            <a:rect b="b" l="l" r="r" t="t"/>
            <a:pathLst>
              <a:path extrusionOk="0" h="3359" w="5001">
                <a:moveTo>
                  <a:pt x="4441" y="1"/>
                </a:moveTo>
                <a:lnTo>
                  <a:pt x="0" y="1977"/>
                </a:lnTo>
                <a:cubicBezTo>
                  <a:pt x="214" y="2442"/>
                  <a:pt x="405" y="2906"/>
                  <a:pt x="643" y="3358"/>
                </a:cubicBezTo>
                <a:lnTo>
                  <a:pt x="5001" y="1191"/>
                </a:lnTo>
                <a:cubicBezTo>
                  <a:pt x="4798" y="799"/>
                  <a:pt x="4632" y="394"/>
                  <a:pt x="4441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3"/>
          <p:cNvSpPr/>
          <p:nvPr/>
        </p:nvSpPr>
        <p:spPr>
          <a:xfrm>
            <a:off x="2005967" y="2816568"/>
            <a:ext cx="141953" cy="79132"/>
          </a:xfrm>
          <a:custGeom>
            <a:rect b="b" l="l" r="r" t="t"/>
            <a:pathLst>
              <a:path extrusionOk="0" h="2942" w="5049">
                <a:moveTo>
                  <a:pt x="4632" y="1"/>
                </a:moveTo>
                <a:lnTo>
                  <a:pt x="1" y="1501"/>
                </a:lnTo>
                <a:cubicBezTo>
                  <a:pt x="167" y="1977"/>
                  <a:pt x="322" y="2465"/>
                  <a:pt x="501" y="2942"/>
                </a:cubicBezTo>
                <a:lnTo>
                  <a:pt x="5049" y="1239"/>
                </a:lnTo>
                <a:cubicBezTo>
                  <a:pt x="4894" y="834"/>
                  <a:pt x="4775" y="418"/>
                  <a:pt x="463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3"/>
          <p:cNvSpPr/>
          <p:nvPr/>
        </p:nvSpPr>
        <p:spPr>
          <a:xfrm>
            <a:off x="1978525" y="2731380"/>
            <a:ext cx="141953" cy="66975"/>
          </a:xfrm>
          <a:custGeom>
            <a:rect b="b" l="l" r="r" t="t"/>
            <a:pathLst>
              <a:path extrusionOk="0" h="2490" w="5049">
                <a:moveTo>
                  <a:pt x="4751" y="1"/>
                </a:moveTo>
                <a:lnTo>
                  <a:pt x="0" y="1013"/>
                </a:lnTo>
                <a:lnTo>
                  <a:pt x="334" y="2489"/>
                </a:lnTo>
                <a:lnTo>
                  <a:pt x="5049" y="1287"/>
                </a:lnTo>
                <a:lnTo>
                  <a:pt x="475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3"/>
          <p:cNvSpPr/>
          <p:nvPr/>
        </p:nvSpPr>
        <p:spPr>
          <a:xfrm>
            <a:off x="1961796" y="2644605"/>
            <a:ext cx="140603" cy="53822"/>
          </a:xfrm>
          <a:custGeom>
            <a:rect b="b" l="l" r="r" t="t"/>
            <a:pathLst>
              <a:path extrusionOk="0" h="2001" w="5001">
                <a:moveTo>
                  <a:pt x="4834" y="0"/>
                </a:moveTo>
                <a:lnTo>
                  <a:pt x="0" y="500"/>
                </a:lnTo>
                <a:lnTo>
                  <a:pt x="191" y="2000"/>
                </a:lnTo>
                <a:lnTo>
                  <a:pt x="5001" y="1298"/>
                </a:lnTo>
                <a:lnTo>
                  <a:pt x="4834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3"/>
          <p:cNvSpPr/>
          <p:nvPr/>
        </p:nvSpPr>
        <p:spPr>
          <a:xfrm>
            <a:off x="1956425" y="2556217"/>
            <a:ext cx="137623" cy="40696"/>
          </a:xfrm>
          <a:custGeom>
            <a:rect b="b" l="l" r="r" t="t"/>
            <a:pathLst>
              <a:path extrusionOk="0" h="1513" w="4895">
                <a:moveTo>
                  <a:pt x="1" y="0"/>
                </a:moveTo>
                <a:lnTo>
                  <a:pt x="36" y="1512"/>
                </a:lnTo>
                <a:lnTo>
                  <a:pt x="4894" y="1310"/>
                </a:lnTo>
                <a:lnTo>
                  <a:pt x="485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3"/>
          <p:cNvSpPr/>
          <p:nvPr/>
        </p:nvSpPr>
        <p:spPr>
          <a:xfrm>
            <a:off x="2233937" y="1848756"/>
            <a:ext cx="1478933" cy="707458"/>
          </a:xfrm>
          <a:custGeom>
            <a:rect b="b" l="l" r="r" t="t"/>
            <a:pathLst>
              <a:path extrusionOk="0" h="26302" w="52603">
                <a:moveTo>
                  <a:pt x="26302" y="0"/>
                </a:moveTo>
                <a:cubicBezTo>
                  <a:pt x="11800" y="0"/>
                  <a:pt x="1" y="11799"/>
                  <a:pt x="1" y="26301"/>
                </a:cubicBezTo>
                <a:lnTo>
                  <a:pt x="2644" y="26301"/>
                </a:lnTo>
                <a:cubicBezTo>
                  <a:pt x="2644" y="13264"/>
                  <a:pt x="13264" y="2655"/>
                  <a:pt x="26302" y="2655"/>
                </a:cubicBezTo>
                <a:cubicBezTo>
                  <a:pt x="39339" y="2655"/>
                  <a:pt x="49948" y="13264"/>
                  <a:pt x="49948" y="26301"/>
                </a:cubicBezTo>
                <a:lnTo>
                  <a:pt x="52603" y="26301"/>
                </a:lnTo>
                <a:cubicBezTo>
                  <a:pt x="52603" y="11799"/>
                  <a:pt x="40804" y="0"/>
                  <a:pt x="26302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3"/>
          <p:cNvSpPr/>
          <p:nvPr/>
        </p:nvSpPr>
        <p:spPr>
          <a:xfrm>
            <a:off x="2258708" y="1872454"/>
            <a:ext cx="1429395" cy="1367469"/>
          </a:xfrm>
          <a:custGeom>
            <a:rect b="b" l="l" r="r" t="t"/>
            <a:pathLst>
              <a:path extrusionOk="0" h="50840" w="50841">
                <a:moveTo>
                  <a:pt x="25421" y="893"/>
                </a:moveTo>
                <a:cubicBezTo>
                  <a:pt x="38946" y="893"/>
                  <a:pt x="49960" y="11907"/>
                  <a:pt x="49960" y="25432"/>
                </a:cubicBezTo>
                <a:cubicBezTo>
                  <a:pt x="49960" y="38958"/>
                  <a:pt x="38946" y="49971"/>
                  <a:pt x="25421" y="49971"/>
                </a:cubicBezTo>
                <a:cubicBezTo>
                  <a:pt x="11895" y="49971"/>
                  <a:pt x="894" y="38958"/>
                  <a:pt x="894" y="25420"/>
                </a:cubicBezTo>
                <a:cubicBezTo>
                  <a:pt x="894" y="11895"/>
                  <a:pt x="11895" y="893"/>
                  <a:pt x="25421" y="893"/>
                </a:cubicBezTo>
                <a:close/>
                <a:moveTo>
                  <a:pt x="25421" y="0"/>
                </a:moveTo>
                <a:cubicBezTo>
                  <a:pt x="11407" y="0"/>
                  <a:pt x="1" y="11406"/>
                  <a:pt x="1" y="25420"/>
                </a:cubicBezTo>
                <a:cubicBezTo>
                  <a:pt x="1" y="39446"/>
                  <a:pt x="11407" y="50840"/>
                  <a:pt x="25421" y="50840"/>
                </a:cubicBezTo>
                <a:cubicBezTo>
                  <a:pt x="39434" y="50840"/>
                  <a:pt x="50841" y="39434"/>
                  <a:pt x="50841" y="25420"/>
                </a:cubicBezTo>
                <a:cubicBezTo>
                  <a:pt x="50841" y="11406"/>
                  <a:pt x="39434" y="0"/>
                  <a:pt x="25421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3"/>
          <p:cNvSpPr/>
          <p:nvPr/>
        </p:nvSpPr>
        <p:spPr>
          <a:xfrm>
            <a:off x="4512008" y="1366975"/>
            <a:ext cx="341147" cy="155118"/>
          </a:xfrm>
          <a:custGeom>
            <a:rect b="b" l="l" r="r" t="t"/>
            <a:pathLst>
              <a:path extrusionOk="0" h="5767" w="12134">
                <a:moveTo>
                  <a:pt x="3410" y="0"/>
                </a:moveTo>
                <a:cubicBezTo>
                  <a:pt x="2272" y="0"/>
                  <a:pt x="1128" y="143"/>
                  <a:pt x="1" y="433"/>
                </a:cubicBezTo>
                <a:lnTo>
                  <a:pt x="1001" y="3790"/>
                </a:lnTo>
                <a:cubicBezTo>
                  <a:pt x="1799" y="3597"/>
                  <a:pt x="2607" y="3501"/>
                  <a:pt x="3410" y="3501"/>
                </a:cubicBezTo>
                <a:cubicBezTo>
                  <a:pt x="5713" y="3501"/>
                  <a:pt x="7969" y="4284"/>
                  <a:pt x="9788" y="5767"/>
                </a:cubicBezTo>
                <a:lnTo>
                  <a:pt x="12133" y="3159"/>
                </a:lnTo>
                <a:cubicBezTo>
                  <a:pt x="9657" y="1094"/>
                  <a:pt x="6563" y="0"/>
                  <a:pt x="3410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3"/>
          <p:cNvSpPr/>
          <p:nvPr/>
        </p:nvSpPr>
        <p:spPr>
          <a:xfrm>
            <a:off x="4209051" y="1386611"/>
            <a:ext cx="355542" cy="710659"/>
          </a:xfrm>
          <a:custGeom>
            <a:rect b="b" l="l" r="r" t="t"/>
            <a:pathLst>
              <a:path extrusionOk="0" h="26421" w="12646">
                <a:moveTo>
                  <a:pt x="9800" y="1"/>
                </a:moveTo>
                <a:cubicBezTo>
                  <a:pt x="3811" y="2025"/>
                  <a:pt x="1" y="7894"/>
                  <a:pt x="596" y="14193"/>
                </a:cubicBezTo>
                <a:cubicBezTo>
                  <a:pt x="1191" y="20479"/>
                  <a:pt x="6025" y="25539"/>
                  <a:pt x="12288" y="26421"/>
                </a:cubicBezTo>
                <a:lnTo>
                  <a:pt x="12645" y="22932"/>
                </a:lnTo>
                <a:cubicBezTo>
                  <a:pt x="8049" y="22230"/>
                  <a:pt x="4525" y="18491"/>
                  <a:pt x="4085" y="13859"/>
                </a:cubicBezTo>
                <a:cubicBezTo>
                  <a:pt x="3644" y="9240"/>
                  <a:pt x="6418" y="4906"/>
                  <a:pt x="10800" y="3358"/>
                </a:cubicBezTo>
                <a:lnTo>
                  <a:pt x="980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3"/>
          <p:cNvSpPr/>
          <p:nvPr/>
        </p:nvSpPr>
        <p:spPr>
          <a:xfrm>
            <a:off x="4583003" y="1755553"/>
            <a:ext cx="407386" cy="345337"/>
          </a:xfrm>
          <a:custGeom>
            <a:rect b="b" l="l" r="r" t="t"/>
            <a:pathLst>
              <a:path extrusionOk="0" h="12839" w="14490">
                <a:moveTo>
                  <a:pt x="10978" y="1"/>
                </a:moveTo>
                <a:cubicBezTo>
                  <a:pt x="10551" y="5287"/>
                  <a:pt x="6137" y="9325"/>
                  <a:pt x="892" y="9325"/>
                </a:cubicBezTo>
                <a:cubicBezTo>
                  <a:pt x="715" y="9325"/>
                  <a:pt x="536" y="9321"/>
                  <a:pt x="357" y="9311"/>
                </a:cubicBezTo>
                <a:lnTo>
                  <a:pt x="0" y="12812"/>
                </a:lnTo>
                <a:cubicBezTo>
                  <a:pt x="288" y="12829"/>
                  <a:pt x="574" y="12838"/>
                  <a:pt x="859" y="12838"/>
                </a:cubicBezTo>
                <a:cubicBezTo>
                  <a:pt x="7989" y="12838"/>
                  <a:pt x="13998" y="7321"/>
                  <a:pt x="14490" y="108"/>
                </a:cubicBezTo>
                <a:lnTo>
                  <a:pt x="1097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3"/>
          <p:cNvSpPr/>
          <p:nvPr/>
        </p:nvSpPr>
        <p:spPr>
          <a:xfrm>
            <a:off x="1067966" y="2990118"/>
            <a:ext cx="341119" cy="155387"/>
          </a:xfrm>
          <a:custGeom>
            <a:rect b="b" l="l" r="r" t="t"/>
            <a:pathLst>
              <a:path extrusionOk="0" h="5777" w="12133">
                <a:moveTo>
                  <a:pt x="8739" y="0"/>
                </a:moveTo>
                <a:cubicBezTo>
                  <a:pt x="5580" y="0"/>
                  <a:pt x="2481" y="1101"/>
                  <a:pt x="0" y="3169"/>
                </a:cubicBezTo>
                <a:lnTo>
                  <a:pt x="2346" y="5777"/>
                </a:lnTo>
                <a:cubicBezTo>
                  <a:pt x="4168" y="4290"/>
                  <a:pt x="6437" y="3501"/>
                  <a:pt x="8743" y="3501"/>
                </a:cubicBezTo>
                <a:cubicBezTo>
                  <a:pt x="9541" y="3501"/>
                  <a:pt x="10343" y="3595"/>
                  <a:pt x="11133" y="3788"/>
                </a:cubicBezTo>
                <a:lnTo>
                  <a:pt x="12133" y="431"/>
                </a:lnTo>
                <a:cubicBezTo>
                  <a:pt x="11011" y="142"/>
                  <a:pt x="9871" y="0"/>
                  <a:pt x="8739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3"/>
          <p:cNvSpPr/>
          <p:nvPr/>
        </p:nvSpPr>
        <p:spPr>
          <a:xfrm>
            <a:off x="1356865" y="3009377"/>
            <a:ext cx="355205" cy="710982"/>
          </a:xfrm>
          <a:custGeom>
            <a:rect b="b" l="l" r="r" t="t"/>
            <a:pathLst>
              <a:path extrusionOk="0" h="26433" w="12634">
                <a:moveTo>
                  <a:pt x="2846" y="0"/>
                </a:moveTo>
                <a:lnTo>
                  <a:pt x="1846" y="3370"/>
                </a:lnTo>
                <a:cubicBezTo>
                  <a:pt x="6227" y="4918"/>
                  <a:pt x="8990" y="9252"/>
                  <a:pt x="8549" y="13871"/>
                </a:cubicBezTo>
                <a:cubicBezTo>
                  <a:pt x="8121" y="18503"/>
                  <a:pt x="4596" y="22241"/>
                  <a:pt x="1" y="22944"/>
                </a:cubicBezTo>
                <a:lnTo>
                  <a:pt x="358" y="26432"/>
                </a:lnTo>
                <a:cubicBezTo>
                  <a:pt x="6608" y="25551"/>
                  <a:pt x="11454" y="20491"/>
                  <a:pt x="12038" y="14205"/>
                </a:cubicBezTo>
                <a:cubicBezTo>
                  <a:pt x="12633" y="7906"/>
                  <a:pt x="8823" y="2036"/>
                  <a:pt x="2846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3"/>
          <p:cNvSpPr/>
          <p:nvPr/>
        </p:nvSpPr>
        <p:spPr>
          <a:xfrm>
            <a:off x="930700" y="3378642"/>
            <a:ext cx="407414" cy="345364"/>
          </a:xfrm>
          <a:custGeom>
            <a:rect b="b" l="l" r="r" t="t"/>
            <a:pathLst>
              <a:path extrusionOk="0" h="12840" w="14491">
                <a:moveTo>
                  <a:pt x="3513" y="0"/>
                </a:moveTo>
                <a:lnTo>
                  <a:pt x="1" y="107"/>
                </a:lnTo>
                <a:cubicBezTo>
                  <a:pt x="493" y="7314"/>
                  <a:pt x="6480" y="12839"/>
                  <a:pt x="13612" y="12839"/>
                </a:cubicBezTo>
                <a:cubicBezTo>
                  <a:pt x="13903" y="12839"/>
                  <a:pt x="14196" y="12830"/>
                  <a:pt x="14491" y="12811"/>
                </a:cubicBezTo>
                <a:lnTo>
                  <a:pt x="14134" y="9323"/>
                </a:lnTo>
                <a:cubicBezTo>
                  <a:pt x="13961" y="9331"/>
                  <a:pt x="13790" y="9336"/>
                  <a:pt x="13620" y="9336"/>
                </a:cubicBezTo>
                <a:cubicBezTo>
                  <a:pt x="8365" y="9336"/>
                  <a:pt x="3940" y="5294"/>
                  <a:pt x="3513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3"/>
          <p:cNvSpPr/>
          <p:nvPr/>
        </p:nvSpPr>
        <p:spPr>
          <a:xfrm>
            <a:off x="4512008" y="3568869"/>
            <a:ext cx="341147" cy="155145"/>
          </a:xfrm>
          <a:custGeom>
            <a:rect b="b" l="l" r="r" t="t"/>
            <a:pathLst>
              <a:path extrusionOk="0" h="5768" w="12134">
                <a:moveTo>
                  <a:pt x="9788" y="1"/>
                </a:moveTo>
                <a:cubicBezTo>
                  <a:pt x="7966" y="1477"/>
                  <a:pt x="5705" y="2265"/>
                  <a:pt x="3398" y="2265"/>
                </a:cubicBezTo>
                <a:cubicBezTo>
                  <a:pt x="2599" y="2265"/>
                  <a:pt x="1794" y="2170"/>
                  <a:pt x="1001" y="1977"/>
                </a:cubicBezTo>
                <a:lnTo>
                  <a:pt x="1" y="5335"/>
                </a:lnTo>
                <a:cubicBezTo>
                  <a:pt x="1128" y="5625"/>
                  <a:pt x="2272" y="5767"/>
                  <a:pt x="3410" y="5767"/>
                </a:cubicBezTo>
                <a:cubicBezTo>
                  <a:pt x="6563" y="5767"/>
                  <a:pt x="9657" y="4673"/>
                  <a:pt x="12133" y="2608"/>
                </a:cubicBezTo>
                <a:lnTo>
                  <a:pt x="9788" y="1"/>
                </a:ln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3"/>
          <p:cNvSpPr/>
          <p:nvPr/>
        </p:nvSpPr>
        <p:spPr>
          <a:xfrm>
            <a:off x="4209051" y="2993696"/>
            <a:ext cx="355542" cy="710632"/>
          </a:xfrm>
          <a:custGeom>
            <a:rect b="b" l="l" r="r" t="t"/>
            <a:pathLst>
              <a:path extrusionOk="0" h="26420" w="12646">
                <a:moveTo>
                  <a:pt x="12288" y="0"/>
                </a:moveTo>
                <a:cubicBezTo>
                  <a:pt x="6025" y="881"/>
                  <a:pt x="1191" y="5941"/>
                  <a:pt x="596" y="12228"/>
                </a:cubicBezTo>
                <a:cubicBezTo>
                  <a:pt x="1" y="18526"/>
                  <a:pt x="3811" y="24396"/>
                  <a:pt x="9800" y="26420"/>
                </a:cubicBezTo>
                <a:lnTo>
                  <a:pt x="10800" y="23062"/>
                </a:lnTo>
                <a:cubicBezTo>
                  <a:pt x="6418" y="21515"/>
                  <a:pt x="3644" y="17181"/>
                  <a:pt x="4085" y="12561"/>
                </a:cubicBezTo>
                <a:cubicBezTo>
                  <a:pt x="4513" y="7930"/>
                  <a:pt x="8049" y="4191"/>
                  <a:pt x="12645" y="3489"/>
                </a:cubicBezTo>
                <a:lnTo>
                  <a:pt x="1228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3"/>
          <p:cNvSpPr/>
          <p:nvPr/>
        </p:nvSpPr>
        <p:spPr>
          <a:xfrm>
            <a:off x="4583003" y="2990037"/>
            <a:ext cx="407386" cy="345364"/>
          </a:xfrm>
          <a:custGeom>
            <a:rect b="b" l="l" r="r" t="t"/>
            <a:pathLst>
              <a:path extrusionOk="0" h="12840" w="14490">
                <a:moveTo>
                  <a:pt x="878" y="1"/>
                </a:moveTo>
                <a:cubicBezTo>
                  <a:pt x="587" y="1"/>
                  <a:pt x="294" y="10"/>
                  <a:pt x="0" y="29"/>
                </a:cubicBezTo>
                <a:lnTo>
                  <a:pt x="357" y="3517"/>
                </a:lnTo>
                <a:cubicBezTo>
                  <a:pt x="530" y="3509"/>
                  <a:pt x="702" y="3505"/>
                  <a:pt x="873" y="3505"/>
                </a:cubicBezTo>
                <a:cubicBezTo>
                  <a:pt x="6126" y="3505"/>
                  <a:pt x="10551" y="7536"/>
                  <a:pt x="10978" y="12840"/>
                </a:cubicBezTo>
                <a:lnTo>
                  <a:pt x="14490" y="12733"/>
                </a:lnTo>
                <a:cubicBezTo>
                  <a:pt x="13998" y="5526"/>
                  <a:pt x="8000" y="1"/>
                  <a:pt x="87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3"/>
          <p:cNvSpPr/>
          <p:nvPr/>
        </p:nvSpPr>
        <p:spPr>
          <a:xfrm>
            <a:off x="1067966" y="1945457"/>
            <a:ext cx="341119" cy="155279"/>
          </a:xfrm>
          <a:custGeom>
            <a:rect b="b" l="l" r="r" t="t"/>
            <a:pathLst>
              <a:path extrusionOk="0" h="5773" w="12133">
                <a:moveTo>
                  <a:pt x="2346" y="1"/>
                </a:moveTo>
                <a:lnTo>
                  <a:pt x="0" y="2608"/>
                </a:lnTo>
                <a:cubicBezTo>
                  <a:pt x="2482" y="4678"/>
                  <a:pt x="5584" y="5772"/>
                  <a:pt x="8745" y="5772"/>
                </a:cubicBezTo>
                <a:cubicBezTo>
                  <a:pt x="9875" y="5772"/>
                  <a:pt x="11013" y="5632"/>
                  <a:pt x="12133" y="5347"/>
                </a:cubicBezTo>
                <a:lnTo>
                  <a:pt x="11133" y="1977"/>
                </a:lnTo>
                <a:cubicBezTo>
                  <a:pt x="10338" y="2171"/>
                  <a:pt x="9531" y="2267"/>
                  <a:pt x="8729" y="2267"/>
                </a:cubicBezTo>
                <a:cubicBezTo>
                  <a:pt x="6428" y="2267"/>
                  <a:pt x="4164" y="1484"/>
                  <a:pt x="2346" y="1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3"/>
          <p:cNvSpPr/>
          <p:nvPr/>
        </p:nvSpPr>
        <p:spPr>
          <a:xfrm>
            <a:off x="1356865" y="1370607"/>
            <a:ext cx="355205" cy="710659"/>
          </a:xfrm>
          <a:custGeom>
            <a:rect b="b" l="l" r="r" t="t"/>
            <a:pathLst>
              <a:path extrusionOk="0" h="26421" w="12634">
                <a:moveTo>
                  <a:pt x="358" y="0"/>
                </a:moveTo>
                <a:lnTo>
                  <a:pt x="1" y="3489"/>
                </a:lnTo>
                <a:cubicBezTo>
                  <a:pt x="4596" y="4191"/>
                  <a:pt x="8121" y="7930"/>
                  <a:pt x="8549" y="12549"/>
                </a:cubicBezTo>
                <a:cubicBezTo>
                  <a:pt x="8990" y="17181"/>
                  <a:pt x="6227" y="21515"/>
                  <a:pt x="1846" y="23063"/>
                </a:cubicBezTo>
                <a:lnTo>
                  <a:pt x="2846" y="26420"/>
                </a:lnTo>
                <a:cubicBezTo>
                  <a:pt x="8823" y="24396"/>
                  <a:pt x="12633" y="18514"/>
                  <a:pt x="12038" y="12228"/>
                </a:cubicBezTo>
                <a:cubicBezTo>
                  <a:pt x="11454" y="5930"/>
                  <a:pt x="6608" y="869"/>
                  <a:pt x="358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3"/>
          <p:cNvSpPr/>
          <p:nvPr/>
        </p:nvSpPr>
        <p:spPr>
          <a:xfrm>
            <a:off x="930700" y="1366975"/>
            <a:ext cx="407414" cy="345041"/>
          </a:xfrm>
          <a:custGeom>
            <a:rect b="b" l="l" r="r" t="t"/>
            <a:pathLst>
              <a:path extrusionOk="0" h="12828" w="14491">
                <a:moveTo>
                  <a:pt x="13612" y="0"/>
                </a:moveTo>
                <a:cubicBezTo>
                  <a:pt x="6480" y="0"/>
                  <a:pt x="493" y="5525"/>
                  <a:pt x="1" y="12732"/>
                </a:cubicBezTo>
                <a:lnTo>
                  <a:pt x="3513" y="12827"/>
                </a:lnTo>
                <a:cubicBezTo>
                  <a:pt x="3940" y="7535"/>
                  <a:pt x="8365" y="3504"/>
                  <a:pt x="13618" y="3504"/>
                </a:cubicBezTo>
                <a:cubicBezTo>
                  <a:pt x="13789" y="3504"/>
                  <a:pt x="13961" y="3508"/>
                  <a:pt x="14134" y="3517"/>
                </a:cubicBezTo>
                <a:lnTo>
                  <a:pt x="14491" y="28"/>
                </a:lnTo>
                <a:cubicBezTo>
                  <a:pt x="14196" y="9"/>
                  <a:pt x="13903" y="0"/>
                  <a:pt x="13612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3"/>
          <p:cNvSpPr/>
          <p:nvPr/>
        </p:nvSpPr>
        <p:spPr>
          <a:xfrm>
            <a:off x="1397044" y="2516810"/>
            <a:ext cx="82714" cy="79132"/>
          </a:xfrm>
          <a:custGeom>
            <a:rect b="b" l="l" r="r" t="t"/>
            <a:pathLst>
              <a:path extrusionOk="0" h="2942" w="2942">
                <a:moveTo>
                  <a:pt x="1465" y="1"/>
                </a:moveTo>
                <a:cubicBezTo>
                  <a:pt x="655" y="1"/>
                  <a:pt x="0" y="656"/>
                  <a:pt x="0" y="1465"/>
                </a:cubicBezTo>
                <a:cubicBezTo>
                  <a:pt x="0" y="2287"/>
                  <a:pt x="655" y="2941"/>
                  <a:pt x="1465" y="2941"/>
                </a:cubicBezTo>
                <a:cubicBezTo>
                  <a:pt x="2286" y="2941"/>
                  <a:pt x="2941" y="2287"/>
                  <a:pt x="2941" y="1465"/>
                </a:cubicBezTo>
                <a:cubicBezTo>
                  <a:pt x="2941" y="656"/>
                  <a:pt x="2286" y="1"/>
                  <a:pt x="1465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3"/>
          <p:cNvSpPr/>
          <p:nvPr/>
        </p:nvSpPr>
        <p:spPr>
          <a:xfrm>
            <a:off x="4467162" y="2516810"/>
            <a:ext cx="82714" cy="79132"/>
          </a:xfrm>
          <a:custGeom>
            <a:rect b="b" l="l" r="r" t="t"/>
            <a:pathLst>
              <a:path extrusionOk="0" h="2942" w="2942">
                <a:moveTo>
                  <a:pt x="1465" y="1"/>
                </a:moveTo>
                <a:cubicBezTo>
                  <a:pt x="655" y="1"/>
                  <a:pt x="0" y="656"/>
                  <a:pt x="0" y="1465"/>
                </a:cubicBezTo>
                <a:cubicBezTo>
                  <a:pt x="0" y="2287"/>
                  <a:pt x="655" y="2941"/>
                  <a:pt x="1465" y="2941"/>
                </a:cubicBezTo>
                <a:cubicBezTo>
                  <a:pt x="2286" y="2941"/>
                  <a:pt x="2941" y="2287"/>
                  <a:pt x="2941" y="1465"/>
                </a:cubicBezTo>
                <a:cubicBezTo>
                  <a:pt x="2941" y="656"/>
                  <a:pt x="2286" y="1"/>
                  <a:pt x="1465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2931934" y="3985205"/>
            <a:ext cx="83052" cy="79455"/>
          </a:xfrm>
          <a:custGeom>
            <a:rect b="b" l="l" r="r" t="t"/>
            <a:pathLst>
              <a:path extrusionOk="0" h="2954" w="2954">
                <a:moveTo>
                  <a:pt x="1477" y="1"/>
                </a:moveTo>
                <a:cubicBezTo>
                  <a:pt x="667" y="1"/>
                  <a:pt x="0" y="656"/>
                  <a:pt x="0" y="1477"/>
                </a:cubicBezTo>
                <a:cubicBezTo>
                  <a:pt x="0" y="2287"/>
                  <a:pt x="667" y="2953"/>
                  <a:pt x="1477" y="2953"/>
                </a:cubicBezTo>
                <a:cubicBezTo>
                  <a:pt x="2286" y="2953"/>
                  <a:pt x="2953" y="2287"/>
                  <a:pt x="2953" y="1477"/>
                </a:cubicBezTo>
                <a:cubicBezTo>
                  <a:pt x="2953" y="656"/>
                  <a:pt x="2286" y="1"/>
                  <a:pt x="1477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33"/>
          <p:cNvGrpSpPr/>
          <p:nvPr/>
        </p:nvGrpSpPr>
        <p:grpSpPr>
          <a:xfrm>
            <a:off x="1154129" y="3167080"/>
            <a:ext cx="321652" cy="393987"/>
            <a:chOff x="1761450" y="238125"/>
            <a:chExt cx="4076700" cy="5218375"/>
          </a:xfrm>
        </p:grpSpPr>
        <p:sp>
          <p:nvSpPr>
            <p:cNvPr id="776" name="Google Shape;776;p33"/>
            <p:cNvSpPr/>
            <p:nvPr/>
          </p:nvSpPr>
          <p:spPr>
            <a:xfrm>
              <a:off x="1761450" y="238125"/>
              <a:ext cx="4076700" cy="5218375"/>
            </a:xfrm>
            <a:custGeom>
              <a:rect b="b" l="l" r="r" t="t"/>
              <a:pathLst>
                <a:path extrusionOk="0" h="208735" w="163068">
                  <a:moveTo>
                    <a:pt x="84584" y="6524"/>
                  </a:moveTo>
                  <a:cubicBezTo>
                    <a:pt x="124250" y="6524"/>
                    <a:pt x="156544" y="35066"/>
                    <a:pt x="156544" y="70165"/>
                  </a:cubicBezTo>
                  <a:lnTo>
                    <a:pt x="156544" y="109146"/>
                  </a:lnTo>
                  <a:cubicBezTo>
                    <a:pt x="156544" y="118704"/>
                    <a:pt x="151618" y="126793"/>
                    <a:pt x="143496" y="130838"/>
                  </a:cubicBezTo>
                  <a:lnTo>
                    <a:pt x="143496" y="124021"/>
                  </a:lnTo>
                  <a:cubicBezTo>
                    <a:pt x="143496" y="122227"/>
                    <a:pt x="142028" y="120759"/>
                    <a:pt x="140234" y="120759"/>
                  </a:cubicBezTo>
                  <a:cubicBezTo>
                    <a:pt x="138440" y="120759"/>
                    <a:pt x="136972" y="122227"/>
                    <a:pt x="136972" y="124021"/>
                  </a:cubicBezTo>
                  <a:lnTo>
                    <a:pt x="136972" y="163621"/>
                  </a:lnTo>
                  <a:cubicBezTo>
                    <a:pt x="136972" y="175038"/>
                    <a:pt x="122945" y="185281"/>
                    <a:pt x="114562" y="190370"/>
                  </a:cubicBezTo>
                  <a:cubicBezTo>
                    <a:pt x="102493" y="197709"/>
                    <a:pt x="89477" y="202211"/>
                    <a:pt x="86411" y="202211"/>
                  </a:cubicBezTo>
                  <a:lnTo>
                    <a:pt x="76658" y="202211"/>
                  </a:lnTo>
                  <a:cubicBezTo>
                    <a:pt x="73591" y="202211"/>
                    <a:pt x="60576" y="197709"/>
                    <a:pt x="48507" y="190370"/>
                  </a:cubicBezTo>
                  <a:cubicBezTo>
                    <a:pt x="40123" y="185281"/>
                    <a:pt x="26097" y="175038"/>
                    <a:pt x="26097" y="163621"/>
                  </a:cubicBezTo>
                  <a:lnTo>
                    <a:pt x="26097" y="124021"/>
                  </a:lnTo>
                  <a:cubicBezTo>
                    <a:pt x="26097" y="122227"/>
                    <a:pt x="24629" y="120759"/>
                    <a:pt x="22835" y="120759"/>
                  </a:cubicBezTo>
                  <a:cubicBezTo>
                    <a:pt x="21041" y="120759"/>
                    <a:pt x="19573" y="122227"/>
                    <a:pt x="19573" y="124021"/>
                  </a:cubicBezTo>
                  <a:lnTo>
                    <a:pt x="19573" y="130871"/>
                  </a:lnTo>
                  <a:cubicBezTo>
                    <a:pt x="11450" y="126859"/>
                    <a:pt x="6525" y="118704"/>
                    <a:pt x="6525" y="109146"/>
                  </a:cubicBezTo>
                  <a:lnTo>
                    <a:pt x="6525" y="70165"/>
                  </a:lnTo>
                  <a:cubicBezTo>
                    <a:pt x="6525" y="35066"/>
                    <a:pt x="38721" y="6524"/>
                    <a:pt x="78289" y="6524"/>
                  </a:cubicBezTo>
                  <a:close/>
                  <a:moveTo>
                    <a:pt x="78289" y="0"/>
                  </a:moveTo>
                  <a:cubicBezTo>
                    <a:pt x="35133" y="0"/>
                    <a:pt x="1" y="31478"/>
                    <a:pt x="1" y="70165"/>
                  </a:cubicBezTo>
                  <a:lnTo>
                    <a:pt x="1" y="109146"/>
                  </a:lnTo>
                  <a:cubicBezTo>
                    <a:pt x="1" y="115572"/>
                    <a:pt x="1795" y="121639"/>
                    <a:pt x="5220" y="126728"/>
                  </a:cubicBezTo>
                  <a:cubicBezTo>
                    <a:pt x="8645" y="131784"/>
                    <a:pt x="13538" y="135666"/>
                    <a:pt x="19344" y="137917"/>
                  </a:cubicBezTo>
                  <a:cubicBezTo>
                    <a:pt x="19410" y="137949"/>
                    <a:pt x="19508" y="137949"/>
                    <a:pt x="19573" y="137982"/>
                  </a:cubicBezTo>
                  <a:lnTo>
                    <a:pt x="19573" y="163621"/>
                  </a:lnTo>
                  <a:cubicBezTo>
                    <a:pt x="19573" y="177485"/>
                    <a:pt x="33469" y="188869"/>
                    <a:pt x="45114" y="195948"/>
                  </a:cubicBezTo>
                  <a:cubicBezTo>
                    <a:pt x="57477" y="203483"/>
                    <a:pt x="71667" y="208735"/>
                    <a:pt x="76658" y="208735"/>
                  </a:cubicBezTo>
                  <a:lnTo>
                    <a:pt x="86411" y="208735"/>
                  </a:lnTo>
                  <a:cubicBezTo>
                    <a:pt x="91402" y="208735"/>
                    <a:pt x="105591" y="203483"/>
                    <a:pt x="117954" y="195948"/>
                  </a:cubicBezTo>
                  <a:cubicBezTo>
                    <a:pt x="129600" y="188869"/>
                    <a:pt x="143496" y="177485"/>
                    <a:pt x="143496" y="163621"/>
                  </a:cubicBezTo>
                  <a:lnTo>
                    <a:pt x="143496" y="137949"/>
                  </a:lnTo>
                  <a:cubicBezTo>
                    <a:pt x="143561" y="137917"/>
                    <a:pt x="143626" y="137917"/>
                    <a:pt x="143691" y="137884"/>
                  </a:cubicBezTo>
                  <a:cubicBezTo>
                    <a:pt x="155663" y="133252"/>
                    <a:pt x="163068" y="122259"/>
                    <a:pt x="163068" y="109146"/>
                  </a:cubicBezTo>
                  <a:lnTo>
                    <a:pt x="163068" y="70165"/>
                  </a:lnTo>
                  <a:cubicBezTo>
                    <a:pt x="163068" y="31478"/>
                    <a:pt x="127871" y="0"/>
                    <a:pt x="8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527200" y="2311925"/>
              <a:ext cx="1065900" cy="931325"/>
            </a:xfrm>
            <a:custGeom>
              <a:rect b="b" l="l" r="r" t="t"/>
              <a:pathLst>
                <a:path extrusionOk="0" h="37253" w="42636">
                  <a:moveTo>
                    <a:pt x="25771" y="6524"/>
                  </a:moveTo>
                  <a:cubicBezTo>
                    <a:pt x="31479" y="6524"/>
                    <a:pt x="36111" y="9166"/>
                    <a:pt x="36111" y="12428"/>
                  </a:cubicBezTo>
                  <a:cubicBezTo>
                    <a:pt x="36111" y="16278"/>
                    <a:pt x="31283" y="22997"/>
                    <a:pt x="24401" y="26488"/>
                  </a:cubicBezTo>
                  <a:lnTo>
                    <a:pt x="18235" y="29587"/>
                  </a:lnTo>
                  <a:cubicBezTo>
                    <a:pt x="16768" y="30337"/>
                    <a:pt x="15332" y="30728"/>
                    <a:pt x="13995" y="30728"/>
                  </a:cubicBezTo>
                  <a:cubicBezTo>
                    <a:pt x="10505" y="30728"/>
                    <a:pt x="8156" y="28216"/>
                    <a:pt x="7634" y="24009"/>
                  </a:cubicBezTo>
                  <a:lnTo>
                    <a:pt x="7079" y="19344"/>
                  </a:lnTo>
                  <a:cubicBezTo>
                    <a:pt x="6721" y="16278"/>
                    <a:pt x="7569" y="13342"/>
                    <a:pt x="9493" y="11026"/>
                  </a:cubicBezTo>
                  <a:cubicBezTo>
                    <a:pt x="11418" y="8645"/>
                    <a:pt x="14256" y="7242"/>
                    <a:pt x="17387" y="7046"/>
                  </a:cubicBezTo>
                  <a:lnTo>
                    <a:pt x="24466" y="6557"/>
                  </a:lnTo>
                  <a:cubicBezTo>
                    <a:pt x="24890" y="6524"/>
                    <a:pt x="25347" y="6524"/>
                    <a:pt x="25771" y="6524"/>
                  </a:cubicBezTo>
                  <a:close/>
                  <a:moveTo>
                    <a:pt x="25771" y="0"/>
                  </a:moveTo>
                  <a:cubicBezTo>
                    <a:pt x="25183" y="0"/>
                    <a:pt x="24596" y="0"/>
                    <a:pt x="24042" y="33"/>
                  </a:cubicBezTo>
                  <a:lnTo>
                    <a:pt x="16931" y="522"/>
                  </a:lnTo>
                  <a:cubicBezTo>
                    <a:pt x="12005" y="848"/>
                    <a:pt x="7569" y="3099"/>
                    <a:pt x="4470" y="6850"/>
                  </a:cubicBezTo>
                  <a:cubicBezTo>
                    <a:pt x="1371" y="10569"/>
                    <a:pt x="1" y="15266"/>
                    <a:pt x="588" y="20127"/>
                  </a:cubicBezTo>
                  <a:lnTo>
                    <a:pt x="1175" y="24759"/>
                  </a:lnTo>
                  <a:cubicBezTo>
                    <a:pt x="2056" y="32229"/>
                    <a:pt x="7210" y="37252"/>
                    <a:pt x="13995" y="37252"/>
                  </a:cubicBezTo>
                  <a:cubicBezTo>
                    <a:pt x="16376" y="37252"/>
                    <a:pt x="18790" y="36632"/>
                    <a:pt x="21204" y="35425"/>
                  </a:cubicBezTo>
                  <a:lnTo>
                    <a:pt x="27336" y="32327"/>
                  </a:lnTo>
                  <a:cubicBezTo>
                    <a:pt x="35915" y="27988"/>
                    <a:pt x="42635" y="19246"/>
                    <a:pt x="42635" y="12428"/>
                  </a:cubicBezTo>
                  <a:cubicBezTo>
                    <a:pt x="42635" y="5350"/>
                    <a:pt x="35394" y="0"/>
                    <a:pt x="25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4050550" y="2311925"/>
              <a:ext cx="1065900" cy="931325"/>
            </a:xfrm>
            <a:custGeom>
              <a:rect b="b" l="l" r="r" t="t"/>
              <a:pathLst>
                <a:path extrusionOk="0" h="37253" w="42636">
                  <a:moveTo>
                    <a:pt x="16898" y="6524"/>
                  </a:moveTo>
                  <a:cubicBezTo>
                    <a:pt x="17322" y="6524"/>
                    <a:pt x="17746" y="6524"/>
                    <a:pt x="18170" y="6557"/>
                  </a:cubicBezTo>
                  <a:lnTo>
                    <a:pt x="25249" y="7046"/>
                  </a:lnTo>
                  <a:cubicBezTo>
                    <a:pt x="28413" y="7242"/>
                    <a:pt x="31218" y="8645"/>
                    <a:pt x="33175" y="11026"/>
                  </a:cubicBezTo>
                  <a:cubicBezTo>
                    <a:pt x="35067" y="13342"/>
                    <a:pt x="35948" y="16278"/>
                    <a:pt x="35557" y="19344"/>
                  </a:cubicBezTo>
                  <a:lnTo>
                    <a:pt x="35002" y="24009"/>
                  </a:lnTo>
                  <a:cubicBezTo>
                    <a:pt x="34513" y="28216"/>
                    <a:pt x="32131" y="30728"/>
                    <a:pt x="28674" y="30728"/>
                  </a:cubicBezTo>
                  <a:cubicBezTo>
                    <a:pt x="27304" y="30728"/>
                    <a:pt x="25868" y="30337"/>
                    <a:pt x="24401" y="29587"/>
                  </a:cubicBezTo>
                  <a:lnTo>
                    <a:pt x="18268" y="26488"/>
                  </a:lnTo>
                  <a:cubicBezTo>
                    <a:pt x="11353" y="22997"/>
                    <a:pt x="6525" y="16278"/>
                    <a:pt x="6525" y="12428"/>
                  </a:cubicBezTo>
                  <a:cubicBezTo>
                    <a:pt x="6525" y="9166"/>
                    <a:pt x="11189" y="6524"/>
                    <a:pt x="16898" y="6524"/>
                  </a:cubicBezTo>
                  <a:close/>
                  <a:moveTo>
                    <a:pt x="16898" y="0"/>
                  </a:moveTo>
                  <a:cubicBezTo>
                    <a:pt x="7275" y="0"/>
                    <a:pt x="1" y="5350"/>
                    <a:pt x="1" y="12428"/>
                  </a:cubicBezTo>
                  <a:cubicBezTo>
                    <a:pt x="1" y="19246"/>
                    <a:pt x="6721" y="27988"/>
                    <a:pt x="15332" y="32327"/>
                  </a:cubicBezTo>
                  <a:lnTo>
                    <a:pt x="21465" y="35425"/>
                  </a:lnTo>
                  <a:cubicBezTo>
                    <a:pt x="23846" y="36632"/>
                    <a:pt x="26292" y="37252"/>
                    <a:pt x="28674" y="37252"/>
                  </a:cubicBezTo>
                  <a:cubicBezTo>
                    <a:pt x="35426" y="37252"/>
                    <a:pt x="40580" y="32229"/>
                    <a:pt x="41493" y="24759"/>
                  </a:cubicBezTo>
                  <a:lnTo>
                    <a:pt x="42048" y="20127"/>
                  </a:lnTo>
                  <a:cubicBezTo>
                    <a:pt x="42635" y="15266"/>
                    <a:pt x="41265" y="10569"/>
                    <a:pt x="38199" y="6850"/>
                  </a:cubicBezTo>
                  <a:cubicBezTo>
                    <a:pt x="35067" y="3099"/>
                    <a:pt x="30664" y="848"/>
                    <a:pt x="25705" y="522"/>
                  </a:cubicBezTo>
                  <a:lnTo>
                    <a:pt x="18627" y="33"/>
                  </a:lnTo>
                  <a:cubicBezTo>
                    <a:pt x="18040" y="0"/>
                    <a:pt x="17452" y="0"/>
                    <a:pt x="16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3473200" y="2970850"/>
              <a:ext cx="649975" cy="854650"/>
            </a:xfrm>
            <a:custGeom>
              <a:rect b="b" l="l" r="r" t="t"/>
              <a:pathLst>
                <a:path extrusionOk="0" h="34186" w="25999">
                  <a:moveTo>
                    <a:pt x="12983" y="6818"/>
                  </a:moveTo>
                  <a:cubicBezTo>
                    <a:pt x="13798" y="7764"/>
                    <a:pt x="15429" y="10536"/>
                    <a:pt x="17125" y="16897"/>
                  </a:cubicBezTo>
                  <a:cubicBezTo>
                    <a:pt x="18169" y="20779"/>
                    <a:pt x="18854" y="24726"/>
                    <a:pt x="19213" y="27662"/>
                  </a:cubicBezTo>
                  <a:lnTo>
                    <a:pt x="6785" y="27662"/>
                  </a:lnTo>
                  <a:cubicBezTo>
                    <a:pt x="7111" y="24726"/>
                    <a:pt x="7829" y="20779"/>
                    <a:pt x="8840" y="16897"/>
                  </a:cubicBezTo>
                  <a:cubicBezTo>
                    <a:pt x="10504" y="10569"/>
                    <a:pt x="12135" y="7764"/>
                    <a:pt x="12983" y="6818"/>
                  </a:cubicBezTo>
                  <a:close/>
                  <a:moveTo>
                    <a:pt x="12950" y="0"/>
                  </a:moveTo>
                  <a:cubicBezTo>
                    <a:pt x="8807" y="0"/>
                    <a:pt x="5611" y="4371"/>
                    <a:pt x="2936" y="13766"/>
                  </a:cubicBezTo>
                  <a:cubicBezTo>
                    <a:pt x="1272" y="19605"/>
                    <a:pt x="0" y="26977"/>
                    <a:pt x="0" y="30924"/>
                  </a:cubicBezTo>
                  <a:cubicBezTo>
                    <a:pt x="0" y="32718"/>
                    <a:pt x="1468" y="34186"/>
                    <a:pt x="3262" y="34186"/>
                  </a:cubicBezTo>
                  <a:lnTo>
                    <a:pt x="22736" y="34186"/>
                  </a:lnTo>
                  <a:cubicBezTo>
                    <a:pt x="24530" y="34186"/>
                    <a:pt x="25998" y="32718"/>
                    <a:pt x="25998" y="30924"/>
                  </a:cubicBezTo>
                  <a:cubicBezTo>
                    <a:pt x="25998" y="30826"/>
                    <a:pt x="25965" y="30761"/>
                    <a:pt x="25965" y="30663"/>
                  </a:cubicBezTo>
                  <a:cubicBezTo>
                    <a:pt x="25933" y="26683"/>
                    <a:pt x="24661" y="19507"/>
                    <a:pt x="23030" y="13766"/>
                  </a:cubicBezTo>
                  <a:cubicBezTo>
                    <a:pt x="20322" y="4371"/>
                    <a:pt x="17125" y="0"/>
                    <a:pt x="12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520700" y="3626125"/>
              <a:ext cx="2556600" cy="851775"/>
            </a:xfrm>
            <a:custGeom>
              <a:rect b="b" l="l" r="r" t="t"/>
              <a:pathLst>
                <a:path extrusionOk="0" h="34071" w="102264">
                  <a:moveTo>
                    <a:pt x="3644" y="1"/>
                  </a:moveTo>
                  <a:cubicBezTo>
                    <a:pt x="2291" y="1"/>
                    <a:pt x="1021" y="860"/>
                    <a:pt x="555" y="2234"/>
                  </a:cubicBezTo>
                  <a:cubicBezTo>
                    <a:pt x="0" y="3930"/>
                    <a:pt x="913" y="5789"/>
                    <a:pt x="2642" y="6344"/>
                  </a:cubicBezTo>
                  <a:lnTo>
                    <a:pt x="18561" y="11693"/>
                  </a:lnTo>
                  <a:lnTo>
                    <a:pt x="18561" y="20827"/>
                  </a:lnTo>
                  <a:cubicBezTo>
                    <a:pt x="18561" y="29537"/>
                    <a:pt x="27792" y="34071"/>
                    <a:pt x="36958" y="34071"/>
                  </a:cubicBezTo>
                  <a:lnTo>
                    <a:pt x="64685" y="34071"/>
                  </a:lnTo>
                  <a:cubicBezTo>
                    <a:pt x="68893" y="34071"/>
                    <a:pt x="73297" y="33059"/>
                    <a:pt x="76689" y="31265"/>
                  </a:cubicBezTo>
                  <a:cubicBezTo>
                    <a:pt x="81256" y="28851"/>
                    <a:pt x="83800" y="25231"/>
                    <a:pt x="83800" y="21023"/>
                  </a:cubicBezTo>
                  <a:cubicBezTo>
                    <a:pt x="83800" y="20957"/>
                    <a:pt x="83768" y="20860"/>
                    <a:pt x="83768" y="20794"/>
                  </a:cubicBezTo>
                  <a:lnTo>
                    <a:pt x="83768" y="11693"/>
                  </a:lnTo>
                  <a:lnTo>
                    <a:pt x="99621" y="6344"/>
                  </a:lnTo>
                  <a:cubicBezTo>
                    <a:pt x="101317" y="5789"/>
                    <a:pt x="102263" y="3930"/>
                    <a:pt x="101676" y="2234"/>
                  </a:cubicBezTo>
                  <a:cubicBezTo>
                    <a:pt x="101209" y="860"/>
                    <a:pt x="99960" y="1"/>
                    <a:pt x="98599" y="1"/>
                  </a:cubicBezTo>
                  <a:cubicBezTo>
                    <a:pt x="98247" y="1"/>
                    <a:pt x="97888" y="58"/>
                    <a:pt x="97533" y="179"/>
                  </a:cubicBezTo>
                  <a:lnTo>
                    <a:pt x="79462" y="6246"/>
                  </a:lnTo>
                  <a:cubicBezTo>
                    <a:pt x="78157" y="6703"/>
                    <a:pt x="77244" y="7942"/>
                    <a:pt x="77244" y="9345"/>
                  </a:cubicBezTo>
                  <a:lnTo>
                    <a:pt x="77244" y="21023"/>
                  </a:lnTo>
                  <a:cubicBezTo>
                    <a:pt x="77244" y="21088"/>
                    <a:pt x="77244" y="21153"/>
                    <a:pt x="77244" y="21186"/>
                  </a:cubicBezTo>
                  <a:cubicBezTo>
                    <a:pt x="77179" y="22817"/>
                    <a:pt x="75906" y="24252"/>
                    <a:pt x="73982" y="25329"/>
                  </a:cubicBezTo>
                  <a:lnTo>
                    <a:pt x="73982" y="24285"/>
                  </a:lnTo>
                  <a:cubicBezTo>
                    <a:pt x="73982" y="22491"/>
                    <a:pt x="72547" y="21023"/>
                    <a:pt x="70720" y="21023"/>
                  </a:cubicBezTo>
                  <a:cubicBezTo>
                    <a:pt x="68926" y="21023"/>
                    <a:pt x="67458" y="22491"/>
                    <a:pt x="67458" y="24285"/>
                  </a:cubicBezTo>
                  <a:lnTo>
                    <a:pt x="67458" y="27351"/>
                  </a:lnTo>
                  <a:cubicBezTo>
                    <a:pt x="66545" y="27481"/>
                    <a:pt x="65599" y="27547"/>
                    <a:pt x="64685" y="27547"/>
                  </a:cubicBezTo>
                  <a:lnTo>
                    <a:pt x="60934" y="27547"/>
                  </a:lnTo>
                  <a:lnTo>
                    <a:pt x="60934" y="24285"/>
                  </a:lnTo>
                  <a:cubicBezTo>
                    <a:pt x="60934" y="22491"/>
                    <a:pt x="59499" y="21023"/>
                    <a:pt x="57672" y="21023"/>
                  </a:cubicBezTo>
                  <a:cubicBezTo>
                    <a:pt x="55878" y="21023"/>
                    <a:pt x="54410" y="22491"/>
                    <a:pt x="54410" y="24285"/>
                  </a:cubicBezTo>
                  <a:lnTo>
                    <a:pt x="54410" y="27547"/>
                  </a:lnTo>
                  <a:lnTo>
                    <a:pt x="47919" y="27547"/>
                  </a:lnTo>
                  <a:lnTo>
                    <a:pt x="47919" y="24285"/>
                  </a:lnTo>
                  <a:cubicBezTo>
                    <a:pt x="47919" y="22491"/>
                    <a:pt x="46451" y="21023"/>
                    <a:pt x="44657" y="21023"/>
                  </a:cubicBezTo>
                  <a:cubicBezTo>
                    <a:pt x="42830" y="21023"/>
                    <a:pt x="41395" y="22491"/>
                    <a:pt x="41395" y="24285"/>
                  </a:cubicBezTo>
                  <a:lnTo>
                    <a:pt x="41395" y="27547"/>
                  </a:lnTo>
                  <a:lnTo>
                    <a:pt x="36958" y="27547"/>
                  </a:lnTo>
                  <a:cubicBezTo>
                    <a:pt x="36208" y="27547"/>
                    <a:pt x="35523" y="27514"/>
                    <a:pt x="34871" y="27449"/>
                  </a:cubicBezTo>
                  <a:lnTo>
                    <a:pt x="34871" y="24285"/>
                  </a:lnTo>
                  <a:cubicBezTo>
                    <a:pt x="34871" y="22491"/>
                    <a:pt x="33403" y="21023"/>
                    <a:pt x="31609" y="21023"/>
                  </a:cubicBezTo>
                  <a:cubicBezTo>
                    <a:pt x="29782" y="21023"/>
                    <a:pt x="28347" y="22491"/>
                    <a:pt x="28347" y="24285"/>
                  </a:cubicBezTo>
                  <a:lnTo>
                    <a:pt x="28347" y="25492"/>
                  </a:lnTo>
                  <a:cubicBezTo>
                    <a:pt x="26129" y="24122"/>
                    <a:pt x="25085" y="22295"/>
                    <a:pt x="25085" y="20827"/>
                  </a:cubicBezTo>
                  <a:lnTo>
                    <a:pt x="25085" y="9345"/>
                  </a:lnTo>
                  <a:cubicBezTo>
                    <a:pt x="25085" y="7942"/>
                    <a:pt x="24171" y="6703"/>
                    <a:pt x="22834" y="6246"/>
                  </a:cubicBezTo>
                  <a:lnTo>
                    <a:pt x="4697" y="179"/>
                  </a:lnTo>
                  <a:cubicBezTo>
                    <a:pt x="4349" y="58"/>
                    <a:pt x="3994" y="1"/>
                    <a:pt x="3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4129650" y="597175"/>
              <a:ext cx="454275" cy="241175"/>
            </a:xfrm>
            <a:custGeom>
              <a:rect b="b" l="l" r="r" t="t"/>
              <a:pathLst>
                <a:path extrusionOk="0" h="9647" w="18171">
                  <a:moveTo>
                    <a:pt x="3572" y="0"/>
                  </a:moveTo>
                  <a:cubicBezTo>
                    <a:pt x="2036" y="0"/>
                    <a:pt x="645" y="1074"/>
                    <a:pt x="327" y="2633"/>
                  </a:cubicBezTo>
                  <a:cubicBezTo>
                    <a:pt x="1" y="4394"/>
                    <a:pt x="1143" y="6123"/>
                    <a:pt x="2904" y="6482"/>
                  </a:cubicBezTo>
                  <a:cubicBezTo>
                    <a:pt x="6460" y="7167"/>
                    <a:pt x="9983" y="8178"/>
                    <a:pt x="13343" y="9451"/>
                  </a:cubicBezTo>
                  <a:cubicBezTo>
                    <a:pt x="13734" y="9581"/>
                    <a:pt x="14125" y="9646"/>
                    <a:pt x="14484" y="9646"/>
                  </a:cubicBezTo>
                  <a:cubicBezTo>
                    <a:pt x="15822" y="9646"/>
                    <a:pt x="17061" y="8863"/>
                    <a:pt x="17550" y="7559"/>
                  </a:cubicBezTo>
                  <a:cubicBezTo>
                    <a:pt x="18170" y="5862"/>
                    <a:pt x="17322" y="3970"/>
                    <a:pt x="15659" y="3351"/>
                  </a:cubicBezTo>
                  <a:cubicBezTo>
                    <a:pt x="11940" y="1948"/>
                    <a:pt x="8091" y="839"/>
                    <a:pt x="4176" y="56"/>
                  </a:cubicBezTo>
                  <a:cubicBezTo>
                    <a:pt x="3974" y="18"/>
                    <a:pt x="3772" y="0"/>
                    <a:pt x="3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55650" y="798325"/>
              <a:ext cx="647525" cy="588025"/>
            </a:xfrm>
            <a:custGeom>
              <a:rect b="b" l="l" r="r" t="t"/>
              <a:pathLst>
                <a:path extrusionOk="0" h="23521" w="25901">
                  <a:moveTo>
                    <a:pt x="3703" y="1"/>
                  </a:moveTo>
                  <a:cubicBezTo>
                    <a:pt x="2592" y="1"/>
                    <a:pt x="1518" y="565"/>
                    <a:pt x="914" y="1600"/>
                  </a:cubicBezTo>
                  <a:cubicBezTo>
                    <a:pt x="1" y="3133"/>
                    <a:pt x="490" y="5156"/>
                    <a:pt x="2056" y="6069"/>
                  </a:cubicBezTo>
                  <a:cubicBezTo>
                    <a:pt x="5285" y="7994"/>
                    <a:pt x="8351" y="10212"/>
                    <a:pt x="11124" y="12691"/>
                  </a:cubicBezTo>
                  <a:cubicBezTo>
                    <a:pt x="14354" y="15562"/>
                    <a:pt x="17191" y="18726"/>
                    <a:pt x="19507" y="22118"/>
                  </a:cubicBezTo>
                  <a:cubicBezTo>
                    <a:pt x="20160" y="23031"/>
                    <a:pt x="21171" y="23521"/>
                    <a:pt x="22215" y="23521"/>
                  </a:cubicBezTo>
                  <a:cubicBezTo>
                    <a:pt x="22835" y="23521"/>
                    <a:pt x="23487" y="23325"/>
                    <a:pt x="24042" y="22934"/>
                  </a:cubicBezTo>
                  <a:cubicBezTo>
                    <a:pt x="25542" y="21922"/>
                    <a:pt x="25901" y="19867"/>
                    <a:pt x="24890" y="18399"/>
                  </a:cubicBezTo>
                  <a:cubicBezTo>
                    <a:pt x="22248" y="14583"/>
                    <a:pt x="19083" y="11027"/>
                    <a:pt x="15463" y="7831"/>
                  </a:cubicBezTo>
                  <a:cubicBezTo>
                    <a:pt x="12396" y="5058"/>
                    <a:pt x="8971" y="2579"/>
                    <a:pt x="5383" y="459"/>
                  </a:cubicBezTo>
                  <a:cubicBezTo>
                    <a:pt x="4852" y="149"/>
                    <a:pt x="4273" y="1"/>
                    <a:pt x="3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33"/>
          <p:cNvGrpSpPr/>
          <p:nvPr/>
        </p:nvGrpSpPr>
        <p:grpSpPr>
          <a:xfrm>
            <a:off x="1146381" y="1560222"/>
            <a:ext cx="343945" cy="329332"/>
            <a:chOff x="1190625" y="238125"/>
            <a:chExt cx="5219200" cy="5219200"/>
          </a:xfrm>
        </p:grpSpPr>
        <p:sp>
          <p:nvSpPr>
            <p:cNvPr id="784" name="Google Shape;784;p33"/>
            <p:cNvSpPr/>
            <p:nvPr/>
          </p:nvSpPr>
          <p:spPr>
            <a:xfrm>
              <a:off x="3066250" y="2113750"/>
              <a:ext cx="1467925" cy="1467925"/>
            </a:xfrm>
            <a:custGeom>
              <a:rect b="b" l="l" r="r" t="t"/>
              <a:pathLst>
                <a:path extrusionOk="0" h="58717" w="58717">
                  <a:moveTo>
                    <a:pt x="29359" y="6525"/>
                  </a:moveTo>
                  <a:cubicBezTo>
                    <a:pt x="41950" y="6525"/>
                    <a:pt x="52192" y="16767"/>
                    <a:pt x="52192" y="29359"/>
                  </a:cubicBezTo>
                  <a:cubicBezTo>
                    <a:pt x="52192" y="41950"/>
                    <a:pt x="41950" y="52192"/>
                    <a:pt x="29359" y="52192"/>
                  </a:cubicBezTo>
                  <a:cubicBezTo>
                    <a:pt x="16767" y="52192"/>
                    <a:pt x="6525" y="41950"/>
                    <a:pt x="6525" y="29359"/>
                  </a:cubicBezTo>
                  <a:cubicBezTo>
                    <a:pt x="6525" y="16767"/>
                    <a:pt x="16767" y="6525"/>
                    <a:pt x="29359" y="6525"/>
                  </a:cubicBezTo>
                  <a:close/>
                  <a:moveTo>
                    <a:pt x="29359" y="1"/>
                  </a:moveTo>
                  <a:cubicBezTo>
                    <a:pt x="13179" y="1"/>
                    <a:pt x="1" y="13179"/>
                    <a:pt x="1" y="29359"/>
                  </a:cubicBezTo>
                  <a:cubicBezTo>
                    <a:pt x="1" y="45538"/>
                    <a:pt x="13179" y="58716"/>
                    <a:pt x="29359" y="58716"/>
                  </a:cubicBezTo>
                  <a:cubicBezTo>
                    <a:pt x="45538" y="58716"/>
                    <a:pt x="58716" y="45538"/>
                    <a:pt x="58716" y="29359"/>
                  </a:cubicBezTo>
                  <a:cubicBezTo>
                    <a:pt x="58716" y="13179"/>
                    <a:pt x="45538" y="1"/>
                    <a:pt x="29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4384" y="6524"/>
                  </a:moveTo>
                  <a:cubicBezTo>
                    <a:pt x="130512" y="6524"/>
                    <a:pt x="155107" y="16701"/>
                    <a:pt x="173570" y="35197"/>
                  </a:cubicBezTo>
                  <a:cubicBezTo>
                    <a:pt x="192066" y="53660"/>
                    <a:pt x="202243" y="78255"/>
                    <a:pt x="202243" y="104384"/>
                  </a:cubicBezTo>
                  <a:cubicBezTo>
                    <a:pt x="202243" y="130512"/>
                    <a:pt x="192066" y="155107"/>
                    <a:pt x="173570" y="173570"/>
                  </a:cubicBezTo>
                  <a:cubicBezTo>
                    <a:pt x="155107" y="192066"/>
                    <a:pt x="130512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107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202" y="178202"/>
                  </a:cubicBezTo>
                  <a:cubicBezTo>
                    <a:pt x="197905" y="158467"/>
                    <a:pt x="208767" y="132274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1697025" y="645850"/>
              <a:ext cx="4206375" cy="4301250"/>
            </a:xfrm>
            <a:custGeom>
              <a:rect b="b" l="l" r="r" t="t"/>
              <a:pathLst>
                <a:path extrusionOk="0" h="172050" w="168255">
                  <a:moveTo>
                    <a:pt x="84128" y="6525"/>
                  </a:moveTo>
                  <a:cubicBezTo>
                    <a:pt x="101710" y="6525"/>
                    <a:pt x="118476" y="12038"/>
                    <a:pt x="132568" y="22476"/>
                  </a:cubicBezTo>
                  <a:cubicBezTo>
                    <a:pt x="145225" y="31838"/>
                    <a:pt x="154750" y="44397"/>
                    <a:pt x="160328" y="58945"/>
                  </a:cubicBezTo>
                  <a:cubicBezTo>
                    <a:pt x="158273" y="59402"/>
                    <a:pt x="156478" y="60478"/>
                    <a:pt x="155141" y="61979"/>
                  </a:cubicBezTo>
                  <a:lnTo>
                    <a:pt x="117563" y="61979"/>
                  </a:lnTo>
                  <a:cubicBezTo>
                    <a:pt x="109538" y="51736"/>
                    <a:pt x="97176" y="45669"/>
                    <a:pt x="84128" y="45669"/>
                  </a:cubicBezTo>
                  <a:cubicBezTo>
                    <a:pt x="71080" y="45669"/>
                    <a:pt x="58717" y="51736"/>
                    <a:pt x="50692" y="61979"/>
                  </a:cubicBezTo>
                  <a:lnTo>
                    <a:pt x="13114" y="61979"/>
                  </a:lnTo>
                  <a:cubicBezTo>
                    <a:pt x="11777" y="60478"/>
                    <a:pt x="9983" y="59402"/>
                    <a:pt x="7928" y="58945"/>
                  </a:cubicBezTo>
                  <a:cubicBezTo>
                    <a:pt x="13506" y="44397"/>
                    <a:pt x="23031" y="31838"/>
                    <a:pt x="35687" y="22476"/>
                  </a:cubicBezTo>
                  <a:cubicBezTo>
                    <a:pt x="49779" y="12038"/>
                    <a:pt x="66545" y="6525"/>
                    <a:pt x="84128" y="6525"/>
                  </a:cubicBezTo>
                  <a:close/>
                  <a:moveTo>
                    <a:pt x="84128" y="52193"/>
                  </a:moveTo>
                  <a:cubicBezTo>
                    <a:pt x="95642" y="52193"/>
                    <a:pt x="106537" y="57771"/>
                    <a:pt x="113290" y="67133"/>
                  </a:cubicBezTo>
                  <a:cubicBezTo>
                    <a:pt x="113877" y="68013"/>
                    <a:pt x="114888" y="68503"/>
                    <a:pt x="115932" y="68503"/>
                  </a:cubicBezTo>
                  <a:lnTo>
                    <a:pt x="152629" y="68503"/>
                  </a:lnTo>
                  <a:lnTo>
                    <a:pt x="152629" y="107646"/>
                  </a:lnTo>
                  <a:lnTo>
                    <a:pt x="119977" y="107646"/>
                  </a:lnTo>
                  <a:cubicBezTo>
                    <a:pt x="111006" y="107646"/>
                    <a:pt x="103699" y="114953"/>
                    <a:pt x="103699" y="123924"/>
                  </a:cubicBezTo>
                  <a:lnTo>
                    <a:pt x="103699" y="156576"/>
                  </a:lnTo>
                  <a:lnTo>
                    <a:pt x="64556" y="156576"/>
                  </a:lnTo>
                  <a:lnTo>
                    <a:pt x="64556" y="123924"/>
                  </a:lnTo>
                  <a:cubicBezTo>
                    <a:pt x="64556" y="114953"/>
                    <a:pt x="57249" y="107646"/>
                    <a:pt x="48278" y="107646"/>
                  </a:cubicBezTo>
                  <a:lnTo>
                    <a:pt x="15626" y="107646"/>
                  </a:lnTo>
                  <a:lnTo>
                    <a:pt x="15626" y="68503"/>
                  </a:lnTo>
                  <a:lnTo>
                    <a:pt x="52323" y="68503"/>
                  </a:lnTo>
                  <a:cubicBezTo>
                    <a:pt x="53367" y="68503"/>
                    <a:pt x="54378" y="68013"/>
                    <a:pt x="54965" y="67133"/>
                  </a:cubicBezTo>
                  <a:cubicBezTo>
                    <a:pt x="61718" y="57771"/>
                    <a:pt x="72613" y="52193"/>
                    <a:pt x="84128" y="52193"/>
                  </a:cubicBezTo>
                  <a:close/>
                  <a:moveTo>
                    <a:pt x="48278" y="114170"/>
                  </a:moveTo>
                  <a:cubicBezTo>
                    <a:pt x="53661" y="114170"/>
                    <a:pt x="58032" y="118542"/>
                    <a:pt x="58032" y="123924"/>
                  </a:cubicBezTo>
                  <a:lnTo>
                    <a:pt x="58032" y="159088"/>
                  </a:lnTo>
                  <a:cubicBezTo>
                    <a:pt x="56531" y="160425"/>
                    <a:pt x="55455" y="162220"/>
                    <a:pt x="54998" y="164275"/>
                  </a:cubicBezTo>
                  <a:cubicBezTo>
                    <a:pt x="33404" y="155989"/>
                    <a:pt x="16213" y="138798"/>
                    <a:pt x="7928" y="117204"/>
                  </a:cubicBezTo>
                  <a:cubicBezTo>
                    <a:pt x="9983" y="116747"/>
                    <a:pt x="11777" y="115671"/>
                    <a:pt x="13114" y="114170"/>
                  </a:cubicBezTo>
                  <a:close/>
                  <a:moveTo>
                    <a:pt x="155141" y="114170"/>
                  </a:moveTo>
                  <a:cubicBezTo>
                    <a:pt x="156478" y="115671"/>
                    <a:pt x="158273" y="116747"/>
                    <a:pt x="160328" y="117204"/>
                  </a:cubicBezTo>
                  <a:cubicBezTo>
                    <a:pt x="152042" y="138798"/>
                    <a:pt x="134851" y="155989"/>
                    <a:pt x="113257" y="164275"/>
                  </a:cubicBezTo>
                  <a:cubicBezTo>
                    <a:pt x="112800" y="162220"/>
                    <a:pt x="111724" y="160425"/>
                    <a:pt x="110223" y="159088"/>
                  </a:cubicBezTo>
                  <a:lnTo>
                    <a:pt x="110223" y="123924"/>
                  </a:lnTo>
                  <a:cubicBezTo>
                    <a:pt x="110223" y="118542"/>
                    <a:pt x="114595" y="114170"/>
                    <a:pt x="119977" y="114170"/>
                  </a:cubicBezTo>
                  <a:close/>
                  <a:moveTo>
                    <a:pt x="84128" y="1"/>
                  </a:moveTo>
                  <a:cubicBezTo>
                    <a:pt x="65143" y="1"/>
                    <a:pt x="47039" y="5970"/>
                    <a:pt x="31805" y="17224"/>
                  </a:cubicBezTo>
                  <a:cubicBezTo>
                    <a:pt x="16898" y="28250"/>
                    <a:pt x="6003" y="43385"/>
                    <a:pt x="295" y="60967"/>
                  </a:cubicBezTo>
                  <a:cubicBezTo>
                    <a:pt x="1" y="61979"/>
                    <a:pt x="164" y="63055"/>
                    <a:pt x="784" y="63903"/>
                  </a:cubicBezTo>
                  <a:cubicBezTo>
                    <a:pt x="1404" y="64751"/>
                    <a:pt x="2382" y="65241"/>
                    <a:pt x="3426" y="65241"/>
                  </a:cubicBezTo>
                  <a:lnTo>
                    <a:pt x="5840" y="65241"/>
                  </a:lnTo>
                  <a:cubicBezTo>
                    <a:pt x="7634" y="65241"/>
                    <a:pt x="9102" y="66709"/>
                    <a:pt x="9102" y="68503"/>
                  </a:cubicBezTo>
                  <a:lnTo>
                    <a:pt x="9102" y="107646"/>
                  </a:lnTo>
                  <a:cubicBezTo>
                    <a:pt x="9102" y="109441"/>
                    <a:pt x="7634" y="110908"/>
                    <a:pt x="5840" y="110908"/>
                  </a:cubicBezTo>
                  <a:lnTo>
                    <a:pt x="3426" y="110908"/>
                  </a:lnTo>
                  <a:cubicBezTo>
                    <a:pt x="2382" y="110908"/>
                    <a:pt x="1404" y="111398"/>
                    <a:pt x="784" y="112246"/>
                  </a:cubicBezTo>
                  <a:cubicBezTo>
                    <a:pt x="164" y="113094"/>
                    <a:pt x="1" y="114170"/>
                    <a:pt x="295" y="115182"/>
                  </a:cubicBezTo>
                  <a:cubicBezTo>
                    <a:pt x="8971" y="142028"/>
                    <a:pt x="30174" y="163231"/>
                    <a:pt x="57020" y="171908"/>
                  </a:cubicBezTo>
                  <a:cubicBezTo>
                    <a:pt x="57345" y="172002"/>
                    <a:pt x="57677" y="172049"/>
                    <a:pt x="58006" y="172049"/>
                  </a:cubicBezTo>
                  <a:cubicBezTo>
                    <a:pt x="58700" y="172049"/>
                    <a:pt x="59381" y="171839"/>
                    <a:pt x="59956" y="171418"/>
                  </a:cubicBezTo>
                  <a:cubicBezTo>
                    <a:pt x="60804" y="170799"/>
                    <a:pt x="61294" y="169820"/>
                    <a:pt x="61294" y="168776"/>
                  </a:cubicBezTo>
                  <a:lnTo>
                    <a:pt x="61294" y="166362"/>
                  </a:lnTo>
                  <a:cubicBezTo>
                    <a:pt x="61294" y="164568"/>
                    <a:pt x="62762" y="163100"/>
                    <a:pt x="64556" y="163100"/>
                  </a:cubicBezTo>
                  <a:lnTo>
                    <a:pt x="103699" y="163100"/>
                  </a:lnTo>
                  <a:cubicBezTo>
                    <a:pt x="105494" y="163100"/>
                    <a:pt x="106961" y="164568"/>
                    <a:pt x="106961" y="166362"/>
                  </a:cubicBezTo>
                  <a:lnTo>
                    <a:pt x="106961" y="168776"/>
                  </a:lnTo>
                  <a:cubicBezTo>
                    <a:pt x="106961" y="169820"/>
                    <a:pt x="107451" y="170799"/>
                    <a:pt x="108299" y="171418"/>
                  </a:cubicBezTo>
                  <a:cubicBezTo>
                    <a:pt x="108853" y="171842"/>
                    <a:pt x="109538" y="172038"/>
                    <a:pt x="110223" y="172038"/>
                  </a:cubicBezTo>
                  <a:cubicBezTo>
                    <a:pt x="110550" y="172038"/>
                    <a:pt x="110908" y="172005"/>
                    <a:pt x="111235" y="171908"/>
                  </a:cubicBezTo>
                  <a:cubicBezTo>
                    <a:pt x="138081" y="163231"/>
                    <a:pt x="159284" y="142028"/>
                    <a:pt x="167961" y="115182"/>
                  </a:cubicBezTo>
                  <a:cubicBezTo>
                    <a:pt x="168254" y="114170"/>
                    <a:pt x="168091" y="113094"/>
                    <a:pt x="167471" y="112246"/>
                  </a:cubicBezTo>
                  <a:cubicBezTo>
                    <a:pt x="166852" y="111398"/>
                    <a:pt x="165873" y="110908"/>
                    <a:pt x="164829" y="110908"/>
                  </a:cubicBezTo>
                  <a:lnTo>
                    <a:pt x="162415" y="110908"/>
                  </a:lnTo>
                  <a:cubicBezTo>
                    <a:pt x="160621" y="110908"/>
                    <a:pt x="159153" y="109441"/>
                    <a:pt x="159153" y="107646"/>
                  </a:cubicBezTo>
                  <a:lnTo>
                    <a:pt x="159153" y="68503"/>
                  </a:lnTo>
                  <a:cubicBezTo>
                    <a:pt x="159153" y="66709"/>
                    <a:pt x="160621" y="65241"/>
                    <a:pt x="162415" y="65241"/>
                  </a:cubicBezTo>
                  <a:lnTo>
                    <a:pt x="164829" y="65241"/>
                  </a:lnTo>
                  <a:cubicBezTo>
                    <a:pt x="165873" y="65241"/>
                    <a:pt x="166852" y="64751"/>
                    <a:pt x="167471" y="63903"/>
                  </a:cubicBezTo>
                  <a:cubicBezTo>
                    <a:pt x="168091" y="63055"/>
                    <a:pt x="168254" y="61979"/>
                    <a:pt x="167961" y="60967"/>
                  </a:cubicBezTo>
                  <a:cubicBezTo>
                    <a:pt x="162252" y="43385"/>
                    <a:pt x="151390" y="28250"/>
                    <a:pt x="136450" y="17224"/>
                  </a:cubicBezTo>
                  <a:cubicBezTo>
                    <a:pt x="121216" y="5970"/>
                    <a:pt x="103112" y="1"/>
                    <a:pt x="84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2169200" y="2766150"/>
              <a:ext cx="326225" cy="163125"/>
            </a:xfrm>
            <a:custGeom>
              <a:rect b="b" l="l" r="r" t="t"/>
              <a:pathLst>
                <a:path extrusionOk="0" h="6525" w="13049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9787" y="6525"/>
                  </a:lnTo>
                  <a:cubicBezTo>
                    <a:pt x="11581" y="6525"/>
                    <a:pt x="13049" y="5057"/>
                    <a:pt x="13049" y="3263"/>
                  </a:cubicBezTo>
                  <a:cubicBezTo>
                    <a:pt x="13049" y="1468"/>
                    <a:pt x="11581" y="1"/>
                    <a:pt x="9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2658500" y="2766150"/>
              <a:ext cx="326225" cy="163125"/>
            </a:xfrm>
            <a:custGeom>
              <a:rect b="b" l="l" r="r" t="t"/>
              <a:pathLst>
                <a:path extrusionOk="0" h="6525" w="13049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9787" y="6525"/>
                  </a:lnTo>
                  <a:cubicBezTo>
                    <a:pt x="11581" y="6525"/>
                    <a:pt x="13049" y="5057"/>
                    <a:pt x="13049" y="3263"/>
                  </a:cubicBezTo>
                  <a:cubicBezTo>
                    <a:pt x="13049" y="1468"/>
                    <a:pt x="11581" y="1"/>
                    <a:pt x="9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2495400" y="2929250"/>
              <a:ext cx="163125" cy="326225"/>
            </a:xfrm>
            <a:custGeom>
              <a:rect b="b" l="l" r="r" t="t"/>
              <a:pathLst>
                <a:path extrusionOk="0" h="13049" w="6525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lnTo>
                    <a:pt x="1" y="9787"/>
                  </a:lnTo>
                  <a:cubicBezTo>
                    <a:pt x="1" y="11581"/>
                    <a:pt x="1469" y="13048"/>
                    <a:pt x="3263" y="13048"/>
                  </a:cubicBezTo>
                  <a:cubicBezTo>
                    <a:pt x="5057" y="13048"/>
                    <a:pt x="6525" y="11581"/>
                    <a:pt x="6525" y="9787"/>
                  </a:cubicBezTo>
                  <a:lnTo>
                    <a:pt x="6525" y="3263"/>
                  </a:lnTo>
                  <a:cubicBezTo>
                    <a:pt x="6525" y="1468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495400" y="2439950"/>
              <a:ext cx="163125" cy="326225"/>
            </a:xfrm>
            <a:custGeom>
              <a:rect b="b" l="l" r="r" t="t"/>
              <a:pathLst>
                <a:path extrusionOk="0" h="13049" w="6525"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lnTo>
                    <a:pt x="1" y="9787"/>
                  </a:lnTo>
                  <a:cubicBezTo>
                    <a:pt x="1" y="11581"/>
                    <a:pt x="1469" y="13049"/>
                    <a:pt x="3263" y="13049"/>
                  </a:cubicBezTo>
                  <a:cubicBezTo>
                    <a:pt x="5057" y="13049"/>
                    <a:pt x="6525" y="11581"/>
                    <a:pt x="6525" y="9787"/>
                  </a:cubicBezTo>
                  <a:lnTo>
                    <a:pt x="6525" y="3263"/>
                  </a:ln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4901125" y="3010800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4901125" y="2439950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7"/>
                    <a:pt x="4893" y="9787"/>
                  </a:cubicBezTo>
                  <a:cubicBezTo>
                    <a:pt x="7601" y="9787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5186550" y="2725375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7"/>
                    <a:pt x="4893" y="9787"/>
                  </a:cubicBezTo>
                  <a:cubicBezTo>
                    <a:pt x="7601" y="9787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4615700" y="2725375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7"/>
                    <a:pt x="4893" y="9787"/>
                  </a:cubicBezTo>
                  <a:cubicBezTo>
                    <a:pt x="7601" y="9787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392450" y="3744750"/>
              <a:ext cx="326225" cy="163125"/>
            </a:xfrm>
            <a:custGeom>
              <a:rect b="b" l="l" r="r" t="t"/>
              <a:pathLst>
                <a:path extrusionOk="0" h="6525" w="13049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63" y="6524"/>
                  </a:cubicBezTo>
                  <a:lnTo>
                    <a:pt x="9787" y="6524"/>
                  </a:lnTo>
                  <a:cubicBezTo>
                    <a:pt x="11581" y="6524"/>
                    <a:pt x="13049" y="5056"/>
                    <a:pt x="13049" y="3262"/>
                  </a:cubicBezTo>
                  <a:cubicBezTo>
                    <a:pt x="13049" y="1468"/>
                    <a:pt x="11581" y="0"/>
                    <a:pt x="9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881750" y="3744750"/>
              <a:ext cx="326225" cy="163125"/>
            </a:xfrm>
            <a:custGeom>
              <a:rect b="b" l="l" r="r" t="t"/>
              <a:pathLst>
                <a:path extrusionOk="0" h="6525" w="13049">
                  <a:moveTo>
                    <a:pt x="3263" y="0"/>
                  </a:moveTo>
                  <a:cubicBezTo>
                    <a:pt x="1468" y="0"/>
                    <a:pt x="1" y="1468"/>
                    <a:pt x="1" y="3262"/>
                  </a:cubicBezTo>
                  <a:cubicBezTo>
                    <a:pt x="1" y="5056"/>
                    <a:pt x="1468" y="6524"/>
                    <a:pt x="3263" y="6524"/>
                  </a:cubicBezTo>
                  <a:lnTo>
                    <a:pt x="9787" y="6524"/>
                  </a:lnTo>
                  <a:cubicBezTo>
                    <a:pt x="11581" y="6524"/>
                    <a:pt x="13049" y="5056"/>
                    <a:pt x="13049" y="3262"/>
                  </a:cubicBezTo>
                  <a:cubicBezTo>
                    <a:pt x="13049" y="1468"/>
                    <a:pt x="11581" y="0"/>
                    <a:pt x="9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718650" y="24399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8645" y="6525"/>
                    <a:pt x="13049" y="10928"/>
                    <a:pt x="13049" y="16311"/>
                  </a:cubicBezTo>
                  <a:cubicBezTo>
                    <a:pt x="13049" y="18105"/>
                    <a:pt x="14516" y="19573"/>
                    <a:pt x="16311" y="19573"/>
                  </a:cubicBezTo>
                  <a:cubicBezTo>
                    <a:pt x="18105" y="19573"/>
                    <a:pt x="19573" y="18105"/>
                    <a:pt x="19573" y="16311"/>
                  </a:cubicBezTo>
                  <a:cubicBezTo>
                    <a:pt x="19573" y="7307"/>
                    <a:pt x="12266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" name="Google Shape;798;p33"/>
          <p:cNvSpPr/>
          <p:nvPr/>
        </p:nvSpPr>
        <p:spPr>
          <a:xfrm>
            <a:off x="4446695" y="1580801"/>
            <a:ext cx="321703" cy="307830"/>
          </a:xfrm>
          <a:custGeom>
            <a:rect b="b" l="l" r="r" t="t"/>
            <a:pathLst>
              <a:path extrusionOk="0" h="208698" w="208898">
                <a:moveTo>
                  <a:pt x="12591" y="7857"/>
                </a:moveTo>
                <a:lnTo>
                  <a:pt x="34088" y="10956"/>
                </a:lnTo>
                <a:lnTo>
                  <a:pt x="99817" y="76685"/>
                </a:lnTo>
                <a:lnTo>
                  <a:pt x="90618" y="85917"/>
                </a:lnTo>
                <a:cubicBezTo>
                  <a:pt x="90553" y="85851"/>
                  <a:pt x="90488" y="85786"/>
                  <a:pt x="90455" y="85721"/>
                </a:cubicBezTo>
                <a:lnTo>
                  <a:pt x="44852" y="40151"/>
                </a:lnTo>
                <a:cubicBezTo>
                  <a:pt x="44216" y="39515"/>
                  <a:pt x="43385" y="39197"/>
                  <a:pt x="42553" y="39197"/>
                </a:cubicBezTo>
                <a:cubicBezTo>
                  <a:pt x="41721" y="39197"/>
                  <a:pt x="40889" y="39515"/>
                  <a:pt x="40253" y="40151"/>
                </a:cubicBezTo>
                <a:cubicBezTo>
                  <a:pt x="38981" y="41423"/>
                  <a:pt x="38981" y="43478"/>
                  <a:pt x="40253" y="44750"/>
                </a:cubicBezTo>
                <a:lnTo>
                  <a:pt x="85823" y="90353"/>
                </a:lnTo>
                <a:cubicBezTo>
                  <a:pt x="85888" y="90386"/>
                  <a:pt x="85953" y="90451"/>
                  <a:pt x="86019" y="90484"/>
                </a:cubicBezTo>
                <a:lnTo>
                  <a:pt x="76755" y="99748"/>
                </a:lnTo>
                <a:cubicBezTo>
                  <a:pt x="76722" y="99682"/>
                  <a:pt x="76657" y="99617"/>
                  <a:pt x="76624" y="99552"/>
                </a:cubicBezTo>
                <a:lnTo>
                  <a:pt x="11058" y="33986"/>
                </a:lnTo>
                <a:lnTo>
                  <a:pt x="7959" y="12489"/>
                </a:lnTo>
                <a:lnTo>
                  <a:pt x="31022" y="35552"/>
                </a:lnTo>
                <a:cubicBezTo>
                  <a:pt x="31674" y="36171"/>
                  <a:pt x="32490" y="36498"/>
                  <a:pt x="33338" y="36498"/>
                </a:cubicBezTo>
                <a:cubicBezTo>
                  <a:pt x="34186" y="36498"/>
                  <a:pt x="35001" y="36171"/>
                  <a:pt x="35654" y="35552"/>
                </a:cubicBezTo>
                <a:cubicBezTo>
                  <a:pt x="36926" y="34279"/>
                  <a:pt x="36926" y="32192"/>
                  <a:pt x="35654" y="30920"/>
                </a:cubicBezTo>
                <a:lnTo>
                  <a:pt x="12591" y="7857"/>
                </a:lnTo>
                <a:close/>
                <a:moveTo>
                  <a:pt x="132111" y="108946"/>
                </a:moveTo>
                <a:cubicBezTo>
                  <a:pt x="132176" y="109012"/>
                  <a:pt x="132208" y="109077"/>
                  <a:pt x="132274" y="109109"/>
                </a:cubicBezTo>
                <a:lnTo>
                  <a:pt x="159316" y="136151"/>
                </a:lnTo>
                <a:lnTo>
                  <a:pt x="150084" y="145383"/>
                </a:lnTo>
                <a:lnTo>
                  <a:pt x="123042" y="118341"/>
                </a:lnTo>
                <a:cubicBezTo>
                  <a:pt x="123010" y="118276"/>
                  <a:pt x="122944" y="118243"/>
                  <a:pt x="122879" y="118178"/>
                </a:cubicBezTo>
                <a:lnTo>
                  <a:pt x="132111" y="108946"/>
                </a:lnTo>
                <a:close/>
                <a:moveTo>
                  <a:pt x="196306" y="7857"/>
                </a:moveTo>
                <a:lnTo>
                  <a:pt x="173244" y="30920"/>
                </a:lnTo>
                <a:cubicBezTo>
                  <a:pt x="171972" y="32192"/>
                  <a:pt x="171972" y="34279"/>
                  <a:pt x="173244" y="35552"/>
                </a:cubicBezTo>
                <a:cubicBezTo>
                  <a:pt x="173897" y="36171"/>
                  <a:pt x="174712" y="36498"/>
                  <a:pt x="175560" y="36498"/>
                </a:cubicBezTo>
                <a:cubicBezTo>
                  <a:pt x="176376" y="36498"/>
                  <a:pt x="177224" y="36171"/>
                  <a:pt x="177876" y="35552"/>
                </a:cubicBezTo>
                <a:lnTo>
                  <a:pt x="200906" y="12489"/>
                </a:lnTo>
                <a:lnTo>
                  <a:pt x="197840" y="33986"/>
                </a:lnTo>
                <a:lnTo>
                  <a:pt x="72645" y="159214"/>
                </a:lnTo>
                <a:lnTo>
                  <a:pt x="63413" y="149982"/>
                </a:lnTo>
                <a:lnTo>
                  <a:pt x="168645" y="44750"/>
                </a:lnTo>
                <a:cubicBezTo>
                  <a:pt x="169917" y="43478"/>
                  <a:pt x="169917" y="41423"/>
                  <a:pt x="168645" y="40151"/>
                </a:cubicBezTo>
                <a:cubicBezTo>
                  <a:pt x="168009" y="39515"/>
                  <a:pt x="167169" y="39197"/>
                  <a:pt x="166329" y="39197"/>
                </a:cubicBezTo>
                <a:cubicBezTo>
                  <a:pt x="165489" y="39197"/>
                  <a:pt x="164649" y="39515"/>
                  <a:pt x="164013" y="40151"/>
                </a:cubicBezTo>
                <a:lnTo>
                  <a:pt x="58814" y="145383"/>
                </a:lnTo>
                <a:lnTo>
                  <a:pt x="49582" y="136151"/>
                </a:lnTo>
                <a:lnTo>
                  <a:pt x="174777" y="10956"/>
                </a:lnTo>
                <a:lnTo>
                  <a:pt x="196306" y="7857"/>
                </a:lnTo>
                <a:close/>
                <a:moveTo>
                  <a:pt x="118280" y="122777"/>
                </a:moveTo>
                <a:cubicBezTo>
                  <a:pt x="118345" y="122842"/>
                  <a:pt x="118378" y="122908"/>
                  <a:pt x="118443" y="122940"/>
                </a:cubicBezTo>
                <a:lnTo>
                  <a:pt x="145485" y="149982"/>
                </a:lnTo>
                <a:lnTo>
                  <a:pt x="136253" y="159214"/>
                </a:lnTo>
                <a:lnTo>
                  <a:pt x="109211" y="132172"/>
                </a:lnTo>
                <a:cubicBezTo>
                  <a:pt x="109179" y="132106"/>
                  <a:pt x="109114" y="132074"/>
                  <a:pt x="109048" y="132009"/>
                </a:cubicBezTo>
                <a:lnTo>
                  <a:pt x="118280" y="122777"/>
                </a:lnTo>
                <a:close/>
                <a:moveTo>
                  <a:pt x="33436" y="130573"/>
                </a:moveTo>
                <a:cubicBezTo>
                  <a:pt x="34316" y="130573"/>
                  <a:pt x="35132" y="130932"/>
                  <a:pt x="35752" y="131552"/>
                </a:cubicBezTo>
                <a:lnTo>
                  <a:pt x="42667" y="138467"/>
                </a:lnTo>
                <a:lnTo>
                  <a:pt x="56498" y="152298"/>
                </a:lnTo>
                <a:lnTo>
                  <a:pt x="70329" y="166129"/>
                </a:lnTo>
                <a:lnTo>
                  <a:pt x="77244" y="173044"/>
                </a:lnTo>
                <a:cubicBezTo>
                  <a:pt x="78516" y="174317"/>
                  <a:pt x="78516" y="176372"/>
                  <a:pt x="77244" y="177644"/>
                </a:cubicBezTo>
                <a:cubicBezTo>
                  <a:pt x="76624" y="178264"/>
                  <a:pt x="75809" y="178622"/>
                  <a:pt x="74928" y="178622"/>
                </a:cubicBezTo>
                <a:cubicBezTo>
                  <a:pt x="74080" y="178622"/>
                  <a:pt x="73264" y="178264"/>
                  <a:pt x="72645" y="177644"/>
                </a:cubicBezTo>
                <a:lnTo>
                  <a:pt x="31119" y="136151"/>
                </a:lnTo>
                <a:cubicBezTo>
                  <a:pt x="30532" y="135532"/>
                  <a:pt x="30174" y="134716"/>
                  <a:pt x="30174" y="133835"/>
                </a:cubicBezTo>
                <a:cubicBezTo>
                  <a:pt x="30174" y="132987"/>
                  <a:pt x="30532" y="132172"/>
                  <a:pt x="31119" y="131552"/>
                </a:cubicBezTo>
                <a:cubicBezTo>
                  <a:pt x="31739" y="130932"/>
                  <a:pt x="32555" y="130573"/>
                  <a:pt x="33436" y="130573"/>
                </a:cubicBezTo>
                <a:close/>
                <a:moveTo>
                  <a:pt x="175462" y="130573"/>
                </a:moveTo>
                <a:cubicBezTo>
                  <a:pt x="176311" y="130573"/>
                  <a:pt x="177126" y="130932"/>
                  <a:pt x="177746" y="131552"/>
                </a:cubicBezTo>
                <a:cubicBezTo>
                  <a:pt x="178366" y="132172"/>
                  <a:pt x="178724" y="132987"/>
                  <a:pt x="178724" y="133835"/>
                </a:cubicBezTo>
                <a:cubicBezTo>
                  <a:pt x="178724" y="134716"/>
                  <a:pt x="178366" y="135532"/>
                  <a:pt x="177746" y="136151"/>
                </a:cubicBezTo>
                <a:lnTo>
                  <a:pt x="136253" y="177644"/>
                </a:lnTo>
                <a:cubicBezTo>
                  <a:pt x="135634" y="178264"/>
                  <a:pt x="134818" y="178622"/>
                  <a:pt x="133937" y="178622"/>
                </a:cubicBezTo>
                <a:cubicBezTo>
                  <a:pt x="133089" y="178622"/>
                  <a:pt x="132274" y="178264"/>
                  <a:pt x="131654" y="177644"/>
                </a:cubicBezTo>
                <a:cubicBezTo>
                  <a:pt x="130382" y="176372"/>
                  <a:pt x="130382" y="174317"/>
                  <a:pt x="131654" y="173044"/>
                </a:cubicBezTo>
                <a:lnTo>
                  <a:pt x="138569" y="166129"/>
                </a:lnTo>
                <a:lnTo>
                  <a:pt x="152400" y="152298"/>
                </a:lnTo>
                <a:lnTo>
                  <a:pt x="166231" y="138467"/>
                </a:lnTo>
                <a:lnTo>
                  <a:pt x="173146" y="131552"/>
                </a:lnTo>
                <a:cubicBezTo>
                  <a:pt x="173766" y="130932"/>
                  <a:pt x="174582" y="130573"/>
                  <a:pt x="175462" y="130573"/>
                </a:cubicBezTo>
                <a:close/>
                <a:moveTo>
                  <a:pt x="42667" y="156898"/>
                </a:moveTo>
                <a:lnTo>
                  <a:pt x="51898" y="166129"/>
                </a:lnTo>
                <a:lnTo>
                  <a:pt x="28314" y="189681"/>
                </a:lnTo>
                <a:lnTo>
                  <a:pt x="19115" y="180449"/>
                </a:lnTo>
                <a:lnTo>
                  <a:pt x="42667" y="156898"/>
                </a:lnTo>
                <a:close/>
                <a:moveTo>
                  <a:pt x="166231" y="156898"/>
                </a:moveTo>
                <a:lnTo>
                  <a:pt x="189783" y="180449"/>
                </a:lnTo>
                <a:lnTo>
                  <a:pt x="180551" y="189681"/>
                </a:lnTo>
                <a:lnTo>
                  <a:pt x="157000" y="166129"/>
                </a:lnTo>
                <a:lnTo>
                  <a:pt x="166231" y="156898"/>
                </a:lnTo>
                <a:close/>
                <a:moveTo>
                  <a:pt x="9884" y="181819"/>
                </a:moveTo>
                <a:cubicBezTo>
                  <a:pt x="10765" y="181819"/>
                  <a:pt x="11580" y="182145"/>
                  <a:pt x="12200" y="182765"/>
                </a:cubicBezTo>
                <a:lnTo>
                  <a:pt x="26031" y="196596"/>
                </a:lnTo>
                <a:cubicBezTo>
                  <a:pt x="26651" y="197216"/>
                  <a:pt x="26977" y="198031"/>
                  <a:pt x="26977" y="198912"/>
                </a:cubicBezTo>
                <a:cubicBezTo>
                  <a:pt x="26977" y="199793"/>
                  <a:pt x="26651" y="200608"/>
                  <a:pt x="26031" y="201195"/>
                </a:cubicBezTo>
                <a:cubicBezTo>
                  <a:pt x="25411" y="201815"/>
                  <a:pt x="24596" y="202174"/>
                  <a:pt x="23715" y="202174"/>
                </a:cubicBezTo>
                <a:cubicBezTo>
                  <a:pt x="22834" y="202174"/>
                  <a:pt x="22019" y="201815"/>
                  <a:pt x="21399" y="201195"/>
                </a:cubicBezTo>
                <a:lnTo>
                  <a:pt x="7568" y="187365"/>
                </a:lnTo>
                <a:cubicBezTo>
                  <a:pt x="6948" y="186745"/>
                  <a:pt x="6622" y="185929"/>
                  <a:pt x="6622" y="185081"/>
                </a:cubicBezTo>
                <a:cubicBezTo>
                  <a:pt x="6622" y="184200"/>
                  <a:pt x="6948" y="183385"/>
                  <a:pt x="7568" y="182765"/>
                </a:cubicBezTo>
                <a:cubicBezTo>
                  <a:pt x="8188" y="182145"/>
                  <a:pt x="9003" y="181819"/>
                  <a:pt x="9884" y="181819"/>
                </a:cubicBezTo>
                <a:close/>
                <a:moveTo>
                  <a:pt x="199014" y="181819"/>
                </a:moveTo>
                <a:cubicBezTo>
                  <a:pt x="199862" y="181819"/>
                  <a:pt x="200710" y="182145"/>
                  <a:pt x="201297" y="182765"/>
                </a:cubicBezTo>
                <a:cubicBezTo>
                  <a:pt x="201917" y="183385"/>
                  <a:pt x="202276" y="184200"/>
                  <a:pt x="202276" y="185081"/>
                </a:cubicBezTo>
                <a:cubicBezTo>
                  <a:pt x="202276" y="185929"/>
                  <a:pt x="201917" y="186745"/>
                  <a:pt x="201297" y="187365"/>
                </a:cubicBezTo>
                <a:lnTo>
                  <a:pt x="187467" y="201195"/>
                </a:lnTo>
                <a:cubicBezTo>
                  <a:pt x="186847" y="201815"/>
                  <a:pt x="186031" y="202174"/>
                  <a:pt x="185183" y="202174"/>
                </a:cubicBezTo>
                <a:cubicBezTo>
                  <a:pt x="184302" y="202174"/>
                  <a:pt x="183487" y="201815"/>
                  <a:pt x="182867" y="201195"/>
                </a:cubicBezTo>
                <a:cubicBezTo>
                  <a:pt x="182247" y="200608"/>
                  <a:pt x="181921" y="199793"/>
                  <a:pt x="181921" y="198912"/>
                </a:cubicBezTo>
                <a:cubicBezTo>
                  <a:pt x="181921" y="198031"/>
                  <a:pt x="182247" y="197216"/>
                  <a:pt x="182867" y="196596"/>
                </a:cubicBezTo>
                <a:lnTo>
                  <a:pt x="196698" y="182765"/>
                </a:lnTo>
                <a:cubicBezTo>
                  <a:pt x="197318" y="182145"/>
                  <a:pt x="198133" y="181819"/>
                  <a:pt x="199014" y="181819"/>
                </a:cubicBezTo>
                <a:close/>
                <a:moveTo>
                  <a:pt x="3380" y="0"/>
                </a:moveTo>
                <a:cubicBezTo>
                  <a:pt x="2519" y="0"/>
                  <a:pt x="1686" y="328"/>
                  <a:pt x="1044" y="942"/>
                </a:cubicBezTo>
                <a:cubicBezTo>
                  <a:pt x="326" y="1692"/>
                  <a:pt x="0" y="2703"/>
                  <a:pt x="131" y="3715"/>
                </a:cubicBezTo>
                <a:lnTo>
                  <a:pt x="4730" y="36008"/>
                </a:lnTo>
                <a:cubicBezTo>
                  <a:pt x="4828" y="36693"/>
                  <a:pt x="5154" y="37346"/>
                  <a:pt x="5676" y="37835"/>
                </a:cubicBezTo>
                <a:lnTo>
                  <a:pt x="71992" y="104184"/>
                </a:lnTo>
                <a:cubicBezTo>
                  <a:pt x="72057" y="104249"/>
                  <a:pt x="72123" y="104282"/>
                  <a:pt x="72155" y="104347"/>
                </a:cubicBezTo>
                <a:lnTo>
                  <a:pt x="44983" y="131552"/>
                </a:lnTo>
                <a:lnTo>
                  <a:pt x="40351" y="126920"/>
                </a:lnTo>
                <a:cubicBezTo>
                  <a:pt x="38524" y="125093"/>
                  <a:pt x="36045" y="124049"/>
                  <a:pt x="33436" y="124049"/>
                </a:cubicBezTo>
                <a:cubicBezTo>
                  <a:pt x="30826" y="124049"/>
                  <a:pt x="28379" y="125093"/>
                  <a:pt x="26520" y="126920"/>
                </a:cubicBezTo>
                <a:cubicBezTo>
                  <a:pt x="24661" y="128779"/>
                  <a:pt x="23650" y="131226"/>
                  <a:pt x="23650" y="133835"/>
                </a:cubicBezTo>
                <a:cubicBezTo>
                  <a:pt x="23650" y="136445"/>
                  <a:pt x="24661" y="138924"/>
                  <a:pt x="26520" y="140751"/>
                </a:cubicBezTo>
                <a:lnTo>
                  <a:pt x="38035" y="152298"/>
                </a:lnTo>
                <a:lnTo>
                  <a:pt x="14092" y="176241"/>
                </a:lnTo>
                <a:cubicBezTo>
                  <a:pt x="12787" y="175621"/>
                  <a:pt x="11352" y="175295"/>
                  <a:pt x="9884" y="175295"/>
                </a:cubicBezTo>
                <a:cubicBezTo>
                  <a:pt x="7274" y="175295"/>
                  <a:pt x="4828" y="176306"/>
                  <a:pt x="2969" y="178166"/>
                </a:cubicBezTo>
                <a:cubicBezTo>
                  <a:pt x="1109" y="179992"/>
                  <a:pt x="98" y="182472"/>
                  <a:pt x="98" y="185081"/>
                </a:cubicBezTo>
                <a:cubicBezTo>
                  <a:pt x="98" y="187691"/>
                  <a:pt x="1109" y="190137"/>
                  <a:pt x="2969" y="191997"/>
                </a:cubicBezTo>
                <a:lnTo>
                  <a:pt x="16799" y="205827"/>
                </a:lnTo>
                <a:cubicBezTo>
                  <a:pt x="18659" y="207687"/>
                  <a:pt x="21105" y="208698"/>
                  <a:pt x="23715" y="208698"/>
                </a:cubicBezTo>
                <a:cubicBezTo>
                  <a:pt x="26324" y="208698"/>
                  <a:pt x="28771" y="207687"/>
                  <a:pt x="30630" y="205827"/>
                </a:cubicBezTo>
                <a:cubicBezTo>
                  <a:pt x="32490" y="203968"/>
                  <a:pt x="33501" y="201522"/>
                  <a:pt x="33501" y="198912"/>
                </a:cubicBezTo>
                <a:cubicBezTo>
                  <a:pt x="33501" y="197411"/>
                  <a:pt x="33175" y="195976"/>
                  <a:pt x="32555" y="194671"/>
                </a:cubicBezTo>
                <a:lnTo>
                  <a:pt x="56498" y="170728"/>
                </a:lnTo>
                <a:lnTo>
                  <a:pt x="68013" y="182276"/>
                </a:lnTo>
                <a:cubicBezTo>
                  <a:pt x="69872" y="184103"/>
                  <a:pt x="72318" y="185146"/>
                  <a:pt x="74928" y="185146"/>
                </a:cubicBezTo>
                <a:cubicBezTo>
                  <a:pt x="77570" y="185146"/>
                  <a:pt x="80017" y="184103"/>
                  <a:pt x="81876" y="182276"/>
                </a:cubicBezTo>
                <a:cubicBezTo>
                  <a:pt x="85660" y="178459"/>
                  <a:pt x="85660" y="172229"/>
                  <a:pt x="81876" y="168445"/>
                </a:cubicBezTo>
                <a:lnTo>
                  <a:pt x="77244" y="163813"/>
                </a:lnTo>
                <a:lnTo>
                  <a:pt x="104449" y="136608"/>
                </a:lnTo>
                <a:cubicBezTo>
                  <a:pt x="104514" y="136673"/>
                  <a:pt x="104547" y="136738"/>
                  <a:pt x="104612" y="136771"/>
                </a:cubicBezTo>
                <a:lnTo>
                  <a:pt x="131654" y="163813"/>
                </a:lnTo>
                <a:lnTo>
                  <a:pt x="127022" y="168445"/>
                </a:lnTo>
                <a:cubicBezTo>
                  <a:pt x="123205" y="172229"/>
                  <a:pt x="123205" y="178459"/>
                  <a:pt x="127022" y="182276"/>
                </a:cubicBezTo>
                <a:cubicBezTo>
                  <a:pt x="128881" y="184103"/>
                  <a:pt x="131328" y="185146"/>
                  <a:pt x="133937" y="185146"/>
                </a:cubicBezTo>
                <a:cubicBezTo>
                  <a:pt x="136547" y="185146"/>
                  <a:pt x="139026" y="184103"/>
                  <a:pt x="140853" y="182276"/>
                </a:cubicBezTo>
                <a:lnTo>
                  <a:pt x="152400" y="170728"/>
                </a:lnTo>
                <a:lnTo>
                  <a:pt x="176343" y="194671"/>
                </a:lnTo>
                <a:cubicBezTo>
                  <a:pt x="175723" y="195976"/>
                  <a:pt x="175397" y="197411"/>
                  <a:pt x="175397" y="198912"/>
                </a:cubicBezTo>
                <a:cubicBezTo>
                  <a:pt x="175397" y="201522"/>
                  <a:pt x="176408" y="203968"/>
                  <a:pt x="178268" y="205827"/>
                </a:cubicBezTo>
                <a:cubicBezTo>
                  <a:pt x="180094" y="207687"/>
                  <a:pt x="182574" y="208698"/>
                  <a:pt x="185183" y="208698"/>
                </a:cubicBezTo>
                <a:cubicBezTo>
                  <a:pt x="187793" y="208698"/>
                  <a:pt x="190239" y="207687"/>
                  <a:pt x="192099" y="205827"/>
                </a:cubicBezTo>
                <a:lnTo>
                  <a:pt x="205929" y="191997"/>
                </a:lnTo>
                <a:cubicBezTo>
                  <a:pt x="207789" y="190137"/>
                  <a:pt x="208800" y="187691"/>
                  <a:pt x="208800" y="185081"/>
                </a:cubicBezTo>
                <a:cubicBezTo>
                  <a:pt x="208800" y="182472"/>
                  <a:pt x="207789" y="179992"/>
                  <a:pt x="205929" y="178166"/>
                </a:cubicBezTo>
                <a:cubicBezTo>
                  <a:pt x="204070" y="176306"/>
                  <a:pt x="201624" y="175295"/>
                  <a:pt x="199014" y="175295"/>
                </a:cubicBezTo>
                <a:cubicBezTo>
                  <a:pt x="197513" y="175295"/>
                  <a:pt x="196078" y="175621"/>
                  <a:pt x="194773" y="176241"/>
                </a:cubicBezTo>
                <a:lnTo>
                  <a:pt x="170830" y="152298"/>
                </a:lnTo>
                <a:lnTo>
                  <a:pt x="182378" y="140751"/>
                </a:lnTo>
                <a:cubicBezTo>
                  <a:pt x="184205" y="138924"/>
                  <a:pt x="185248" y="136445"/>
                  <a:pt x="185248" y="133835"/>
                </a:cubicBezTo>
                <a:cubicBezTo>
                  <a:pt x="185248" y="131226"/>
                  <a:pt x="184205" y="128779"/>
                  <a:pt x="182378" y="126920"/>
                </a:cubicBezTo>
                <a:cubicBezTo>
                  <a:pt x="180518" y="125093"/>
                  <a:pt x="178072" y="124049"/>
                  <a:pt x="175462" y="124049"/>
                </a:cubicBezTo>
                <a:cubicBezTo>
                  <a:pt x="172853" y="124049"/>
                  <a:pt x="170374" y="125093"/>
                  <a:pt x="168547" y="126920"/>
                </a:cubicBezTo>
                <a:lnTo>
                  <a:pt x="163915" y="131552"/>
                </a:lnTo>
                <a:lnTo>
                  <a:pt x="136906" y="104510"/>
                </a:lnTo>
                <a:cubicBezTo>
                  <a:pt x="136840" y="104445"/>
                  <a:pt x="136775" y="104412"/>
                  <a:pt x="136710" y="104347"/>
                </a:cubicBezTo>
                <a:lnTo>
                  <a:pt x="203222" y="37835"/>
                </a:lnTo>
                <a:cubicBezTo>
                  <a:pt x="203711" y="37346"/>
                  <a:pt x="204037" y="36693"/>
                  <a:pt x="204135" y="36008"/>
                </a:cubicBezTo>
                <a:lnTo>
                  <a:pt x="208767" y="3715"/>
                </a:lnTo>
                <a:cubicBezTo>
                  <a:pt x="208898" y="2703"/>
                  <a:pt x="208572" y="1692"/>
                  <a:pt x="207821" y="942"/>
                </a:cubicBezTo>
                <a:cubicBezTo>
                  <a:pt x="207207" y="328"/>
                  <a:pt x="206378" y="0"/>
                  <a:pt x="205518" y="0"/>
                </a:cubicBezTo>
                <a:cubicBezTo>
                  <a:pt x="205373" y="0"/>
                  <a:pt x="205227" y="10"/>
                  <a:pt x="205081" y="29"/>
                </a:cubicBezTo>
                <a:lnTo>
                  <a:pt x="172788" y="4628"/>
                </a:lnTo>
                <a:cubicBezTo>
                  <a:pt x="172103" y="4726"/>
                  <a:pt x="171450" y="5052"/>
                  <a:pt x="170928" y="5574"/>
                </a:cubicBezTo>
                <a:lnTo>
                  <a:pt x="104449" y="72053"/>
                </a:lnTo>
                <a:lnTo>
                  <a:pt x="37937" y="5574"/>
                </a:lnTo>
                <a:cubicBezTo>
                  <a:pt x="37448" y="5052"/>
                  <a:pt x="36795" y="4726"/>
                  <a:pt x="36110" y="4628"/>
                </a:cubicBezTo>
                <a:lnTo>
                  <a:pt x="3817" y="29"/>
                </a:lnTo>
                <a:cubicBezTo>
                  <a:pt x="3671" y="10"/>
                  <a:pt x="3525" y="0"/>
                  <a:pt x="33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3"/>
          <p:cNvSpPr/>
          <p:nvPr/>
        </p:nvSpPr>
        <p:spPr>
          <a:xfrm>
            <a:off x="4446754" y="3187729"/>
            <a:ext cx="321682" cy="308082"/>
          </a:xfrm>
          <a:custGeom>
            <a:rect b="b" l="l" r="r" t="t"/>
            <a:pathLst>
              <a:path extrusionOk="0" h="209224" w="209224">
                <a:moveTo>
                  <a:pt x="9786" y="6524"/>
                </a:moveTo>
                <a:cubicBezTo>
                  <a:pt x="10667" y="6524"/>
                  <a:pt x="11482" y="6850"/>
                  <a:pt x="12102" y="7470"/>
                </a:cubicBezTo>
                <a:cubicBezTo>
                  <a:pt x="16016" y="11417"/>
                  <a:pt x="27107" y="12787"/>
                  <a:pt x="44885" y="14548"/>
                </a:cubicBezTo>
                <a:cubicBezTo>
                  <a:pt x="70198" y="17093"/>
                  <a:pt x="104840" y="20583"/>
                  <a:pt x="134459" y="39242"/>
                </a:cubicBezTo>
                <a:cubicBezTo>
                  <a:pt x="135307" y="39764"/>
                  <a:pt x="135862" y="40644"/>
                  <a:pt x="135960" y="41656"/>
                </a:cubicBezTo>
                <a:cubicBezTo>
                  <a:pt x="136090" y="42634"/>
                  <a:pt x="135731" y="43613"/>
                  <a:pt x="135046" y="44298"/>
                </a:cubicBezTo>
                <a:lnTo>
                  <a:pt x="134198" y="45146"/>
                </a:lnTo>
                <a:cubicBezTo>
                  <a:pt x="133350" y="45994"/>
                  <a:pt x="132893" y="47168"/>
                  <a:pt x="132926" y="48408"/>
                </a:cubicBezTo>
                <a:cubicBezTo>
                  <a:pt x="132926" y="49680"/>
                  <a:pt x="133448" y="50920"/>
                  <a:pt x="134394" y="51833"/>
                </a:cubicBezTo>
                <a:lnTo>
                  <a:pt x="143527" y="60967"/>
                </a:lnTo>
                <a:lnTo>
                  <a:pt x="138895" y="65599"/>
                </a:lnTo>
                <a:lnTo>
                  <a:pt x="129762" y="56465"/>
                </a:lnTo>
                <a:cubicBezTo>
                  <a:pt x="127642" y="54312"/>
                  <a:pt x="126435" y="51507"/>
                  <a:pt x="126402" y="48506"/>
                </a:cubicBezTo>
                <a:cubicBezTo>
                  <a:pt x="126369" y="47364"/>
                  <a:pt x="126532" y="46222"/>
                  <a:pt x="126826" y="45179"/>
                </a:cubicBezTo>
                <a:cubicBezTo>
                  <a:pt x="127283" y="43711"/>
                  <a:pt x="126630" y="42145"/>
                  <a:pt x="125293" y="41395"/>
                </a:cubicBezTo>
                <a:cubicBezTo>
                  <a:pt x="98218" y="26455"/>
                  <a:pt x="67034" y="23323"/>
                  <a:pt x="44265" y="21040"/>
                </a:cubicBezTo>
                <a:cubicBezTo>
                  <a:pt x="26292" y="19246"/>
                  <a:pt x="13342" y="17941"/>
                  <a:pt x="7470" y="12102"/>
                </a:cubicBezTo>
                <a:cubicBezTo>
                  <a:pt x="6850" y="11482"/>
                  <a:pt x="6524" y="10667"/>
                  <a:pt x="6524" y="9786"/>
                </a:cubicBezTo>
                <a:cubicBezTo>
                  <a:pt x="6524" y="8905"/>
                  <a:pt x="6850" y="8090"/>
                  <a:pt x="7470" y="7470"/>
                </a:cubicBezTo>
                <a:cubicBezTo>
                  <a:pt x="8090" y="6850"/>
                  <a:pt x="8905" y="6524"/>
                  <a:pt x="9786" y="6524"/>
                </a:cubicBezTo>
                <a:close/>
                <a:moveTo>
                  <a:pt x="27107" y="25672"/>
                </a:moveTo>
                <a:lnTo>
                  <a:pt x="27107" y="25672"/>
                </a:lnTo>
                <a:cubicBezTo>
                  <a:pt x="32065" y="26389"/>
                  <a:pt x="37578" y="26944"/>
                  <a:pt x="43613" y="27531"/>
                </a:cubicBezTo>
                <a:cubicBezTo>
                  <a:pt x="65207" y="29717"/>
                  <a:pt x="94598" y="32652"/>
                  <a:pt x="120008" y="45961"/>
                </a:cubicBezTo>
                <a:cubicBezTo>
                  <a:pt x="119911" y="46842"/>
                  <a:pt x="119845" y="47723"/>
                  <a:pt x="119878" y="48604"/>
                </a:cubicBezTo>
                <a:cubicBezTo>
                  <a:pt x="119943" y="53301"/>
                  <a:pt x="121835" y="57737"/>
                  <a:pt x="125162" y="61064"/>
                </a:cubicBezTo>
                <a:lnTo>
                  <a:pt x="134296" y="70198"/>
                </a:lnTo>
                <a:lnTo>
                  <a:pt x="102948" y="101546"/>
                </a:lnTo>
                <a:lnTo>
                  <a:pt x="27107" y="25672"/>
                </a:lnTo>
                <a:close/>
                <a:moveTo>
                  <a:pt x="61978" y="147116"/>
                </a:moveTo>
                <a:lnTo>
                  <a:pt x="61978" y="158826"/>
                </a:lnTo>
                <a:lnTo>
                  <a:pt x="45668" y="175136"/>
                </a:lnTo>
                <a:lnTo>
                  <a:pt x="45668" y="168058"/>
                </a:lnTo>
                <a:lnTo>
                  <a:pt x="57770" y="155956"/>
                </a:lnTo>
                <a:cubicBezTo>
                  <a:pt x="59042" y="154683"/>
                  <a:pt x="59042" y="152628"/>
                  <a:pt x="57770" y="151356"/>
                </a:cubicBezTo>
                <a:cubicBezTo>
                  <a:pt x="57134" y="150704"/>
                  <a:pt x="56294" y="150378"/>
                  <a:pt x="55454" y="150378"/>
                </a:cubicBezTo>
                <a:cubicBezTo>
                  <a:pt x="54614" y="150378"/>
                  <a:pt x="53774" y="150704"/>
                  <a:pt x="53138" y="151356"/>
                </a:cubicBezTo>
                <a:lnTo>
                  <a:pt x="41068" y="163426"/>
                </a:lnTo>
                <a:lnTo>
                  <a:pt x="33957" y="163426"/>
                </a:lnTo>
                <a:lnTo>
                  <a:pt x="50267" y="147116"/>
                </a:lnTo>
                <a:close/>
                <a:moveTo>
                  <a:pt x="138895" y="74797"/>
                </a:moveTo>
                <a:lnTo>
                  <a:pt x="148159" y="84061"/>
                </a:lnTo>
                <a:cubicBezTo>
                  <a:pt x="151552" y="87454"/>
                  <a:pt x="156086" y="89346"/>
                  <a:pt x="160881" y="89346"/>
                </a:cubicBezTo>
                <a:cubicBezTo>
                  <a:pt x="161697" y="89346"/>
                  <a:pt x="162480" y="89313"/>
                  <a:pt x="163262" y="89183"/>
                </a:cubicBezTo>
                <a:cubicBezTo>
                  <a:pt x="176637" y="114724"/>
                  <a:pt x="179605" y="144212"/>
                  <a:pt x="181791" y="165905"/>
                </a:cubicBezTo>
                <a:cubicBezTo>
                  <a:pt x="182378" y="171841"/>
                  <a:pt x="182932" y="177289"/>
                  <a:pt x="183617" y="182182"/>
                </a:cubicBezTo>
                <a:lnTo>
                  <a:pt x="107580" y="106145"/>
                </a:lnTo>
                <a:lnTo>
                  <a:pt x="138895" y="74797"/>
                </a:lnTo>
                <a:close/>
                <a:moveTo>
                  <a:pt x="148127" y="65599"/>
                </a:moveTo>
                <a:lnTo>
                  <a:pt x="157391" y="74830"/>
                </a:lnTo>
                <a:cubicBezTo>
                  <a:pt x="158304" y="75776"/>
                  <a:pt x="159609" y="76298"/>
                  <a:pt x="160914" y="76298"/>
                </a:cubicBezTo>
                <a:cubicBezTo>
                  <a:pt x="162121" y="76298"/>
                  <a:pt x="163230" y="75841"/>
                  <a:pt x="164078" y="75026"/>
                </a:cubicBezTo>
                <a:lnTo>
                  <a:pt x="164893" y="74178"/>
                </a:lnTo>
                <a:cubicBezTo>
                  <a:pt x="165533" y="73567"/>
                  <a:pt x="166380" y="73216"/>
                  <a:pt x="167249" y="73216"/>
                </a:cubicBezTo>
                <a:cubicBezTo>
                  <a:pt x="167355" y="73216"/>
                  <a:pt x="167462" y="73221"/>
                  <a:pt x="167568" y="73232"/>
                </a:cubicBezTo>
                <a:cubicBezTo>
                  <a:pt x="168579" y="73362"/>
                  <a:pt x="169428" y="73917"/>
                  <a:pt x="169982" y="74732"/>
                </a:cubicBezTo>
                <a:cubicBezTo>
                  <a:pt x="188739" y="104449"/>
                  <a:pt x="192196" y="139222"/>
                  <a:pt x="194773" y="164600"/>
                </a:cubicBezTo>
                <a:cubicBezTo>
                  <a:pt x="196535" y="182280"/>
                  <a:pt x="197872" y="193273"/>
                  <a:pt x="201754" y="197122"/>
                </a:cubicBezTo>
                <a:cubicBezTo>
                  <a:pt x="202341" y="197742"/>
                  <a:pt x="202700" y="198557"/>
                  <a:pt x="202700" y="199438"/>
                </a:cubicBezTo>
                <a:cubicBezTo>
                  <a:pt x="202700" y="200319"/>
                  <a:pt x="202341" y="201134"/>
                  <a:pt x="201754" y="201754"/>
                </a:cubicBezTo>
                <a:cubicBezTo>
                  <a:pt x="201134" y="202341"/>
                  <a:pt x="200319" y="202700"/>
                  <a:pt x="199438" y="202700"/>
                </a:cubicBezTo>
                <a:cubicBezTo>
                  <a:pt x="198557" y="202700"/>
                  <a:pt x="197742" y="202341"/>
                  <a:pt x="197122" y="201754"/>
                </a:cubicBezTo>
                <a:cubicBezTo>
                  <a:pt x="191348" y="195948"/>
                  <a:pt x="190043" y="183095"/>
                  <a:pt x="188282" y="165252"/>
                </a:cubicBezTo>
                <a:cubicBezTo>
                  <a:pt x="185966" y="142386"/>
                  <a:pt x="182834" y="111103"/>
                  <a:pt x="167829" y="83931"/>
                </a:cubicBezTo>
                <a:cubicBezTo>
                  <a:pt x="167242" y="82854"/>
                  <a:pt x="166133" y="82235"/>
                  <a:pt x="164959" y="82235"/>
                </a:cubicBezTo>
                <a:cubicBezTo>
                  <a:pt x="164665" y="82235"/>
                  <a:pt x="164371" y="82300"/>
                  <a:pt x="164045" y="82365"/>
                </a:cubicBezTo>
                <a:cubicBezTo>
                  <a:pt x="163034" y="82659"/>
                  <a:pt x="161958" y="82822"/>
                  <a:pt x="160881" y="82822"/>
                </a:cubicBezTo>
                <a:cubicBezTo>
                  <a:pt x="157848" y="82822"/>
                  <a:pt x="154944" y="81615"/>
                  <a:pt x="152759" y="79429"/>
                </a:cubicBezTo>
                <a:lnTo>
                  <a:pt x="143527" y="70198"/>
                </a:lnTo>
                <a:lnTo>
                  <a:pt x="148127" y="65599"/>
                </a:lnTo>
                <a:close/>
                <a:moveTo>
                  <a:pt x="9786" y="0"/>
                </a:moveTo>
                <a:cubicBezTo>
                  <a:pt x="7176" y="0"/>
                  <a:pt x="4730" y="1011"/>
                  <a:pt x="2871" y="2871"/>
                </a:cubicBezTo>
                <a:cubicBezTo>
                  <a:pt x="1011" y="4730"/>
                  <a:pt x="0" y="7176"/>
                  <a:pt x="0" y="9786"/>
                </a:cubicBezTo>
                <a:cubicBezTo>
                  <a:pt x="0" y="12396"/>
                  <a:pt x="1011" y="14842"/>
                  <a:pt x="2871" y="16701"/>
                </a:cubicBezTo>
                <a:cubicBezTo>
                  <a:pt x="6002" y="19865"/>
                  <a:pt x="10275" y="21921"/>
                  <a:pt x="15625" y="23421"/>
                </a:cubicBezTo>
                <a:lnTo>
                  <a:pt x="98349" y="106145"/>
                </a:lnTo>
                <a:lnTo>
                  <a:pt x="63902" y="140592"/>
                </a:lnTo>
                <a:lnTo>
                  <a:pt x="48897" y="140592"/>
                </a:lnTo>
                <a:cubicBezTo>
                  <a:pt x="48799" y="140592"/>
                  <a:pt x="48701" y="140592"/>
                  <a:pt x="48604" y="140624"/>
                </a:cubicBezTo>
                <a:lnTo>
                  <a:pt x="48441" y="140624"/>
                </a:lnTo>
                <a:cubicBezTo>
                  <a:pt x="48408" y="140657"/>
                  <a:pt x="48343" y="140657"/>
                  <a:pt x="48277" y="140657"/>
                </a:cubicBezTo>
                <a:cubicBezTo>
                  <a:pt x="48245" y="140689"/>
                  <a:pt x="48180" y="140689"/>
                  <a:pt x="48114" y="140689"/>
                </a:cubicBezTo>
                <a:cubicBezTo>
                  <a:pt x="48082" y="140722"/>
                  <a:pt x="48016" y="140722"/>
                  <a:pt x="47984" y="140755"/>
                </a:cubicBezTo>
                <a:cubicBezTo>
                  <a:pt x="47919" y="140755"/>
                  <a:pt x="47886" y="140787"/>
                  <a:pt x="47821" y="140787"/>
                </a:cubicBezTo>
                <a:cubicBezTo>
                  <a:pt x="47788" y="140820"/>
                  <a:pt x="47723" y="140820"/>
                  <a:pt x="47690" y="140853"/>
                </a:cubicBezTo>
                <a:cubicBezTo>
                  <a:pt x="47625" y="140853"/>
                  <a:pt x="47592" y="140885"/>
                  <a:pt x="47527" y="140918"/>
                </a:cubicBezTo>
                <a:cubicBezTo>
                  <a:pt x="47495" y="140950"/>
                  <a:pt x="47429" y="140950"/>
                  <a:pt x="47397" y="140983"/>
                </a:cubicBezTo>
                <a:cubicBezTo>
                  <a:pt x="47331" y="141016"/>
                  <a:pt x="47299" y="141048"/>
                  <a:pt x="47266" y="141081"/>
                </a:cubicBezTo>
                <a:cubicBezTo>
                  <a:pt x="47201" y="141081"/>
                  <a:pt x="47168" y="141114"/>
                  <a:pt x="47103" y="141146"/>
                </a:cubicBezTo>
                <a:cubicBezTo>
                  <a:pt x="47070" y="141179"/>
                  <a:pt x="47005" y="141211"/>
                  <a:pt x="46973" y="141244"/>
                </a:cubicBezTo>
                <a:cubicBezTo>
                  <a:pt x="46940" y="141277"/>
                  <a:pt x="46907" y="141309"/>
                  <a:pt x="46875" y="141342"/>
                </a:cubicBezTo>
                <a:cubicBezTo>
                  <a:pt x="46777" y="141407"/>
                  <a:pt x="46712" y="141472"/>
                  <a:pt x="46614" y="141570"/>
                </a:cubicBezTo>
                <a:lnTo>
                  <a:pt x="23780" y="164371"/>
                </a:lnTo>
                <a:cubicBezTo>
                  <a:pt x="23715" y="164469"/>
                  <a:pt x="23649" y="164535"/>
                  <a:pt x="23584" y="164632"/>
                </a:cubicBezTo>
                <a:cubicBezTo>
                  <a:pt x="23552" y="164665"/>
                  <a:pt x="23519" y="164698"/>
                  <a:pt x="23486" y="164730"/>
                </a:cubicBezTo>
                <a:cubicBezTo>
                  <a:pt x="23454" y="164796"/>
                  <a:pt x="23421" y="164828"/>
                  <a:pt x="23388" y="164893"/>
                </a:cubicBezTo>
                <a:cubicBezTo>
                  <a:pt x="23356" y="164926"/>
                  <a:pt x="23323" y="164991"/>
                  <a:pt x="23291" y="165024"/>
                </a:cubicBezTo>
                <a:cubicBezTo>
                  <a:pt x="23258" y="165057"/>
                  <a:pt x="23258" y="165122"/>
                  <a:pt x="23225" y="165154"/>
                </a:cubicBezTo>
                <a:cubicBezTo>
                  <a:pt x="23193" y="165220"/>
                  <a:pt x="23160" y="165252"/>
                  <a:pt x="23160" y="165317"/>
                </a:cubicBezTo>
                <a:cubicBezTo>
                  <a:pt x="23127" y="165350"/>
                  <a:pt x="23095" y="165383"/>
                  <a:pt x="23095" y="165448"/>
                </a:cubicBezTo>
                <a:cubicBezTo>
                  <a:pt x="23062" y="165481"/>
                  <a:pt x="23062" y="165546"/>
                  <a:pt x="23030" y="165578"/>
                </a:cubicBezTo>
                <a:cubicBezTo>
                  <a:pt x="22997" y="165644"/>
                  <a:pt x="22997" y="165709"/>
                  <a:pt x="22964" y="165742"/>
                </a:cubicBezTo>
                <a:cubicBezTo>
                  <a:pt x="22964" y="165807"/>
                  <a:pt x="22964" y="165839"/>
                  <a:pt x="22932" y="165905"/>
                </a:cubicBezTo>
                <a:cubicBezTo>
                  <a:pt x="22932" y="165937"/>
                  <a:pt x="22899" y="166002"/>
                  <a:pt x="22899" y="166068"/>
                </a:cubicBezTo>
                <a:cubicBezTo>
                  <a:pt x="22899" y="166100"/>
                  <a:pt x="22867" y="166166"/>
                  <a:pt x="22867" y="166231"/>
                </a:cubicBezTo>
                <a:cubicBezTo>
                  <a:pt x="22867" y="166296"/>
                  <a:pt x="22867" y="166329"/>
                  <a:pt x="22867" y="166361"/>
                </a:cubicBezTo>
                <a:cubicBezTo>
                  <a:pt x="22834" y="166590"/>
                  <a:pt x="22834" y="166818"/>
                  <a:pt x="22867" y="167014"/>
                </a:cubicBezTo>
                <a:cubicBezTo>
                  <a:pt x="22867" y="167079"/>
                  <a:pt x="22867" y="167112"/>
                  <a:pt x="22867" y="167144"/>
                </a:cubicBezTo>
                <a:cubicBezTo>
                  <a:pt x="22867" y="167209"/>
                  <a:pt x="22899" y="167275"/>
                  <a:pt x="22899" y="167340"/>
                </a:cubicBezTo>
                <a:cubicBezTo>
                  <a:pt x="22899" y="167373"/>
                  <a:pt x="22932" y="167438"/>
                  <a:pt x="22932" y="167503"/>
                </a:cubicBezTo>
                <a:cubicBezTo>
                  <a:pt x="22964" y="167536"/>
                  <a:pt x="22964" y="167601"/>
                  <a:pt x="22964" y="167633"/>
                </a:cubicBezTo>
                <a:cubicBezTo>
                  <a:pt x="22997" y="167699"/>
                  <a:pt x="22997" y="167731"/>
                  <a:pt x="23030" y="167797"/>
                </a:cubicBezTo>
                <a:cubicBezTo>
                  <a:pt x="23062" y="167829"/>
                  <a:pt x="23062" y="167894"/>
                  <a:pt x="23095" y="167927"/>
                </a:cubicBezTo>
                <a:cubicBezTo>
                  <a:pt x="23095" y="167992"/>
                  <a:pt x="23127" y="168025"/>
                  <a:pt x="23160" y="168090"/>
                </a:cubicBezTo>
                <a:cubicBezTo>
                  <a:pt x="23160" y="168123"/>
                  <a:pt x="23193" y="168188"/>
                  <a:pt x="23225" y="168221"/>
                </a:cubicBezTo>
                <a:cubicBezTo>
                  <a:pt x="23258" y="168286"/>
                  <a:pt x="23258" y="168319"/>
                  <a:pt x="23291" y="168351"/>
                </a:cubicBezTo>
                <a:cubicBezTo>
                  <a:pt x="23323" y="168416"/>
                  <a:pt x="23356" y="168449"/>
                  <a:pt x="23388" y="168514"/>
                </a:cubicBezTo>
                <a:cubicBezTo>
                  <a:pt x="23421" y="168547"/>
                  <a:pt x="23454" y="168612"/>
                  <a:pt x="23486" y="168645"/>
                </a:cubicBezTo>
                <a:cubicBezTo>
                  <a:pt x="23519" y="168677"/>
                  <a:pt x="23552" y="168710"/>
                  <a:pt x="23584" y="168775"/>
                </a:cubicBezTo>
                <a:cubicBezTo>
                  <a:pt x="23715" y="168938"/>
                  <a:pt x="23878" y="169069"/>
                  <a:pt x="24041" y="169232"/>
                </a:cubicBezTo>
                <a:cubicBezTo>
                  <a:pt x="24073" y="169232"/>
                  <a:pt x="24106" y="169264"/>
                  <a:pt x="24139" y="169297"/>
                </a:cubicBezTo>
                <a:cubicBezTo>
                  <a:pt x="24171" y="169330"/>
                  <a:pt x="24237" y="169362"/>
                  <a:pt x="24302" y="169395"/>
                </a:cubicBezTo>
                <a:cubicBezTo>
                  <a:pt x="24334" y="169428"/>
                  <a:pt x="24367" y="169460"/>
                  <a:pt x="24432" y="169493"/>
                </a:cubicBezTo>
                <a:cubicBezTo>
                  <a:pt x="24465" y="169525"/>
                  <a:pt x="24498" y="169558"/>
                  <a:pt x="24563" y="169558"/>
                </a:cubicBezTo>
                <a:cubicBezTo>
                  <a:pt x="24595" y="169591"/>
                  <a:pt x="24661" y="169623"/>
                  <a:pt x="24693" y="169623"/>
                </a:cubicBezTo>
                <a:cubicBezTo>
                  <a:pt x="24758" y="169656"/>
                  <a:pt x="24791" y="169689"/>
                  <a:pt x="24856" y="169721"/>
                </a:cubicBezTo>
                <a:cubicBezTo>
                  <a:pt x="24889" y="169721"/>
                  <a:pt x="24954" y="169754"/>
                  <a:pt x="24987" y="169754"/>
                </a:cubicBezTo>
                <a:cubicBezTo>
                  <a:pt x="25052" y="169786"/>
                  <a:pt x="25085" y="169786"/>
                  <a:pt x="25150" y="169819"/>
                </a:cubicBezTo>
                <a:cubicBezTo>
                  <a:pt x="25183" y="169819"/>
                  <a:pt x="25248" y="169852"/>
                  <a:pt x="25280" y="169852"/>
                </a:cubicBezTo>
                <a:cubicBezTo>
                  <a:pt x="25346" y="169852"/>
                  <a:pt x="25411" y="169884"/>
                  <a:pt x="25443" y="169884"/>
                </a:cubicBezTo>
                <a:cubicBezTo>
                  <a:pt x="25509" y="169917"/>
                  <a:pt x="25574" y="169917"/>
                  <a:pt x="25639" y="169917"/>
                </a:cubicBezTo>
                <a:cubicBezTo>
                  <a:pt x="25672" y="169917"/>
                  <a:pt x="25737" y="169949"/>
                  <a:pt x="25770" y="169949"/>
                </a:cubicBezTo>
                <a:lnTo>
                  <a:pt x="39144" y="169949"/>
                </a:lnTo>
                <a:lnTo>
                  <a:pt x="39144" y="182997"/>
                </a:lnTo>
                <a:cubicBezTo>
                  <a:pt x="39144" y="183095"/>
                  <a:pt x="39144" y="183226"/>
                  <a:pt x="39144" y="183324"/>
                </a:cubicBezTo>
                <a:cubicBezTo>
                  <a:pt x="39176" y="183356"/>
                  <a:pt x="39176" y="183421"/>
                  <a:pt x="39176" y="183454"/>
                </a:cubicBezTo>
                <a:cubicBezTo>
                  <a:pt x="39176" y="183519"/>
                  <a:pt x="39209" y="183585"/>
                  <a:pt x="39209" y="183650"/>
                </a:cubicBezTo>
                <a:cubicBezTo>
                  <a:pt x="39209" y="183682"/>
                  <a:pt x="39242" y="183748"/>
                  <a:pt x="39242" y="183813"/>
                </a:cubicBezTo>
                <a:cubicBezTo>
                  <a:pt x="39274" y="183846"/>
                  <a:pt x="39274" y="183911"/>
                  <a:pt x="39274" y="183943"/>
                </a:cubicBezTo>
                <a:cubicBezTo>
                  <a:pt x="39307" y="184009"/>
                  <a:pt x="39307" y="184041"/>
                  <a:pt x="39340" y="184107"/>
                </a:cubicBezTo>
                <a:cubicBezTo>
                  <a:pt x="39372" y="184139"/>
                  <a:pt x="39372" y="184204"/>
                  <a:pt x="39405" y="184237"/>
                </a:cubicBezTo>
                <a:cubicBezTo>
                  <a:pt x="39405" y="184302"/>
                  <a:pt x="39437" y="184335"/>
                  <a:pt x="39470" y="184400"/>
                </a:cubicBezTo>
                <a:cubicBezTo>
                  <a:pt x="39470" y="184433"/>
                  <a:pt x="39503" y="184498"/>
                  <a:pt x="39535" y="184531"/>
                </a:cubicBezTo>
                <a:cubicBezTo>
                  <a:pt x="39568" y="184596"/>
                  <a:pt x="39568" y="184628"/>
                  <a:pt x="39601" y="184661"/>
                </a:cubicBezTo>
                <a:cubicBezTo>
                  <a:pt x="39633" y="184726"/>
                  <a:pt x="39666" y="184759"/>
                  <a:pt x="39698" y="184824"/>
                </a:cubicBezTo>
                <a:cubicBezTo>
                  <a:pt x="39731" y="184857"/>
                  <a:pt x="39764" y="184922"/>
                  <a:pt x="39796" y="184955"/>
                </a:cubicBezTo>
                <a:cubicBezTo>
                  <a:pt x="39829" y="184987"/>
                  <a:pt x="39861" y="185020"/>
                  <a:pt x="39894" y="185085"/>
                </a:cubicBezTo>
                <a:cubicBezTo>
                  <a:pt x="40025" y="185248"/>
                  <a:pt x="40188" y="185379"/>
                  <a:pt x="40351" y="185509"/>
                </a:cubicBezTo>
                <a:cubicBezTo>
                  <a:pt x="40383" y="185542"/>
                  <a:pt x="40416" y="185574"/>
                  <a:pt x="40449" y="185607"/>
                </a:cubicBezTo>
                <a:cubicBezTo>
                  <a:pt x="40481" y="185640"/>
                  <a:pt x="40546" y="185672"/>
                  <a:pt x="40579" y="185705"/>
                </a:cubicBezTo>
                <a:cubicBezTo>
                  <a:pt x="40644" y="185738"/>
                  <a:pt x="40677" y="185770"/>
                  <a:pt x="40742" y="185803"/>
                </a:cubicBezTo>
                <a:cubicBezTo>
                  <a:pt x="40775" y="185835"/>
                  <a:pt x="40807" y="185868"/>
                  <a:pt x="40873" y="185868"/>
                </a:cubicBezTo>
                <a:cubicBezTo>
                  <a:pt x="40905" y="185901"/>
                  <a:pt x="40971" y="185933"/>
                  <a:pt x="41003" y="185933"/>
                </a:cubicBezTo>
                <a:cubicBezTo>
                  <a:pt x="41068" y="185966"/>
                  <a:pt x="41101" y="185998"/>
                  <a:pt x="41166" y="186031"/>
                </a:cubicBezTo>
                <a:cubicBezTo>
                  <a:pt x="41199" y="186031"/>
                  <a:pt x="41264" y="186064"/>
                  <a:pt x="41297" y="186064"/>
                </a:cubicBezTo>
                <a:cubicBezTo>
                  <a:pt x="41362" y="186096"/>
                  <a:pt x="41395" y="186096"/>
                  <a:pt x="41460" y="186129"/>
                </a:cubicBezTo>
                <a:cubicBezTo>
                  <a:pt x="41492" y="186129"/>
                  <a:pt x="41558" y="186162"/>
                  <a:pt x="41590" y="186162"/>
                </a:cubicBezTo>
                <a:cubicBezTo>
                  <a:pt x="41656" y="186162"/>
                  <a:pt x="41721" y="186194"/>
                  <a:pt x="41753" y="186194"/>
                </a:cubicBezTo>
                <a:cubicBezTo>
                  <a:pt x="41819" y="186227"/>
                  <a:pt x="41884" y="186227"/>
                  <a:pt x="41949" y="186227"/>
                </a:cubicBezTo>
                <a:cubicBezTo>
                  <a:pt x="41982" y="186227"/>
                  <a:pt x="42047" y="186227"/>
                  <a:pt x="42080" y="186259"/>
                </a:cubicBezTo>
                <a:lnTo>
                  <a:pt x="42732" y="186259"/>
                </a:lnTo>
                <a:cubicBezTo>
                  <a:pt x="42765" y="186227"/>
                  <a:pt x="42830" y="186227"/>
                  <a:pt x="42863" y="186227"/>
                </a:cubicBezTo>
                <a:cubicBezTo>
                  <a:pt x="42928" y="186227"/>
                  <a:pt x="42993" y="186227"/>
                  <a:pt x="43026" y="186194"/>
                </a:cubicBezTo>
                <a:cubicBezTo>
                  <a:pt x="43091" y="186194"/>
                  <a:pt x="43156" y="186162"/>
                  <a:pt x="43221" y="186162"/>
                </a:cubicBezTo>
                <a:cubicBezTo>
                  <a:pt x="43254" y="186162"/>
                  <a:pt x="43287" y="186129"/>
                  <a:pt x="43352" y="186129"/>
                </a:cubicBezTo>
                <a:cubicBezTo>
                  <a:pt x="43417" y="186096"/>
                  <a:pt x="43450" y="186096"/>
                  <a:pt x="43515" y="186064"/>
                </a:cubicBezTo>
                <a:cubicBezTo>
                  <a:pt x="43548" y="186064"/>
                  <a:pt x="43613" y="186031"/>
                  <a:pt x="43645" y="186031"/>
                </a:cubicBezTo>
                <a:cubicBezTo>
                  <a:pt x="43711" y="185998"/>
                  <a:pt x="43743" y="185966"/>
                  <a:pt x="43808" y="185933"/>
                </a:cubicBezTo>
                <a:cubicBezTo>
                  <a:pt x="43841" y="185933"/>
                  <a:pt x="43906" y="185901"/>
                  <a:pt x="43939" y="185868"/>
                </a:cubicBezTo>
                <a:cubicBezTo>
                  <a:pt x="44004" y="185868"/>
                  <a:pt x="44037" y="185835"/>
                  <a:pt x="44069" y="185803"/>
                </a:cubicBezTo>
                <a:cubicBezTo>
                  <a:pt x="44135" y="185770"/>
                  <a:pt x="44167" y="185738"/>
                  <a:pt x="44200" y="185705"/>
                </a:cubicBezTo>
                <a:cubicBezTo>
                  <a:pt x="44265" y="185672"/>
                  <a:pt x="44330" y="185640"/>
                  <a:pt x="44363" y="185607"/>
                </a:cubicBezTo>
                <a:cubicBezTo>
                  <a:pt x="44396" y="185574"/>
                  <a:pt x="44428" y="185542"/>
                  <a:pt x="44461" y="185509"/>
                </a:cubicBezTo>
                <a:cubicBezTo>
                  <a:pt x="44559" y="185444"/>
                  <a:pt x="44624" y="185379"/>
                  <a:pt x="44722" y="185313"/>
                </a:cubicBezTo>
                <a:lnTo>
                  <a:pt x="67556" y="162480"/>
                </a:lnTo>
                <a:cubicBezTo>
                  <a:pt x="67621" y="162414"/>
                  <a:pt x="67686" y="162316"/>
                  <a:pt x="67751" y="162251"/>
                </a:cubicBezTo>
                <a:cubicBezTo>
                  <a:pt x="67784" y="162186"/>
                  <a:pt x="67817" y="162153"/>
                  <a:pt x="67849" y="162121"/>
                </a:cubicBezTo>
                <a:cubicBezTo>
                  <a:pt x="67882" y="162088"/>
                  <a:pt x="67915" y="162023"/>
                  <a:pt x="67947" y="161990"/>
                </a:cubicBezTo>
                <a:cubicBezTo>
                  <a:pt x="67980" y="161925"/>
                  <a:pt x="68012" y="161892"/>
                  <a:pt x="68045" y="161827"/>
                </a:cubicBezTo>
                <a:cubicBezTo>
                  <a:pt x="68078" y="161795"/>
                  <a:pt x="68078" y="161762"/>
                  <a:pt x="68110" y="161697"/>
                </a:cubicBezTo>
                <a:cubicBezTo>
                  <a:pt x="68143" y="161664"/>
                  <a:pt x="68176" y="161599"/>
                  <a:pt x="68176" y="161566"/>
                </a:cubicBezTo>
                <a:cubicBezTo>
                  <a:pt x="68208" y="161501"/>
                  <a:pt x="68241" y="161468"/>
                  <a:pt x="68241" y="161403"/>
                </a:cubicBezTo>
                <a:cubicBezTo>
                  <a:pt x="68273" y="161370"/>
                  <a:pt x="68273" y="161305"/>
                  <a:pt x="68306" y="161273"/>
                </a:cubicBezTo>
                <a:cubicBezTo>
                  <a:pt x="68339" y="161207"/>
                  <a:pt x="68339" y="161175"/>
                  <a:pt x="68371" y="161110"/>
                </a:cubicBezTo>
                <a:cubicBezTo>
                  <a:pt x="68371" y="161077"/>
                  <a:pt x="68371" y="161012"/>
                  <a:pt x="68404" y="160979"/>
                </a:cubicBezTo>
                <a:cubicBezTo>
                  <a:pt x="68404" y="160914"/>
                  <a:pt x="68436" y="160849"/>
                  <a:pt x="68436" y="160816"/>
                </a:cubicBezTo>
                <a:cubicBezTo>
                  <a:pt x="68436" y="160751"/>
                  <a:pt x="68469" y="160685"/>
                  <a:pt x="68469" y="160620"/>
                </a:cubicBezTo>
                <a:cubicBezTo>
                  <a:pt x="68469" y="160588"/>
                  <a:pt x="68469" y="160522"/>
                  <a:pt x="68469" y="160490"/>
                </a:cubicBezTo>
                <a:cubicBezTo>
                  <a:pt x="68502" y="160392"/>
                  <a:pt x="68502" y="160261"/>
                  <a:pt x="68502" y="160164"/>
                </a:cubicBezTo>
                <a:lnTo>
                  <a:pt x="68502" y="145224"/>
                </a:lnTo>
                <a:lnTo>
                  <a:pt x="102948" y="110744"/>
                </a:lnTo>
                <a:lnTo>
                  <a:pt x="185868" y="193664"/>
                </a:lnTo>
                <a:cubicBezTo>
                  <a:pt x="187336" y="198981"/>
                  <a:pt x="189391" y="203222"/>
                  <a:pt x="192522" y="206353"/>
                </a:cubicBezTo>
                <a:cubicBezTo>
                  <a:pt x="194349" y="208213"/>
                  <a:pt x="196828" y="209224"/>
                  <a:pt x="199438" y="209224"/>
                </a:cubicBezTo>
                <a:cubicBezTo>
                  <a:pt x="202047" y="209224"/>
                  <a:pt x="204494" y="208213"/>
                  <a:pt x="206353" y="206353"/>
                </a:cubicBezTo>
                <a:cubicBezTo>
                  <a:pt x="208213" y="204494"/>
                  <a:pt x="209224" y="202047"/>
                  <a:pt x="209224" y="199438"/>
                </a:cubicBezTo>
                <a:cubicBezTo>
                  <a:pt x="209224" y="196828"/>
                  <a:pt x="208213" y="194349"/>
                  <a:pt x="206353" y="192522"/>
                </a:cubicBezTo>
                <a:cubicBezTo>
                  <a:pt x="205994" y="192164"/>
                  <a:pt x="204788" y="190467"/>
                  <a:pt x="203515" y="182802"/>
                </a:cubicBezTo>
                <a:cubicBezTo>
                  <a:pt x="202602" y="177354"/>
                  <a:pt x="201917" y="170537"/>
                  <a:pt x="201265" y="163947"/>
                </a:cubicBezTo>
                <a:cubicBezTo>
                  <a:pt x="198655" y="137917"/>
                  <a:pt x="195067" y="102296"/>
                  <a:pt x="175495" y="71274"/>
                </a:cubicBezTo>
                <a:cubicBezTo>
                  <a:pt x="173896" y="68730"/>
                  <a:pt x="171287" y="67099"/>
                  <a:pt x="168286" y="66773"/>
                </a:cubicBezTo>
                <a:cubicBezTo>
                  <a:pt x="167927" y="66708"/>
                  <a:pt x="167568" y="66708"/>
                  <a:pt x="167209" y="66708"/>
                </a:cubicBezTo>
                <a:cubicBezTo>
                  <a:pt x="164861" y="66708"/>
                  <a:pt x="162610" y="67523"/>
                  <a:pt x="160849" y="69056"/>
                </a:cubicBezTo>
                <a:lnTo>
                  <a:pt x="152759" y="60967"/>
                </a:lnTo>
                <a:lnTo>
                  <a:pt x="184987" y="28705"/>
                </a:lnTo>
                <a:lnTo>
                  <a:pt x="182834" y="35197"/>
                </a:lnTo>
                <a:cubicBezTo>
                  <a:pt x="182280" y="36893"/>
                  <a:pt x="183193" y="38752"/>
                  <a:pt x="184889" y="39307"/>
                </a:cubicBezTo>
                <a:cubicBezTo>
                  <a:pt x="185248" y="39437"/>
                  <a:pt x="185607" y="39470"/>
                  <a:pt x="185933" y="39470"/>
                </a:cubicBezTo>
                <a:cubicBezTo>
                  <a:pt x="187303" y="39470"/>
                  <a:pt x="188575" y="38622"/>
                  <a:pt x="189032" y="37252"/>
                </a:cubicBezTo>
                <a:lnTo>
                  <a:pt x="195556" y="17680"/>
                </a:lnTo>
                <a:cubicBezTo>
                  <a:pt x="195556" y="17647"/>
                  <a:pt x="195556" y="17647"/>
                  <a:pt x="195556" y="17647"/>
                </a:cubicBezTo>
                <a:cubicBezTo>
                  <a:pt x="195589" y="17615"/>
                  <a:pt x="195589" y="17582"/>
                  <a:pt x="195589" y="17549"/>
                </a:cubicBezTo>
                <a:cubicBezTo>
                  <a:pt x="195589" y="17517"/>
                  <a:pt x="195621" y="17452"/>
                  <a:pt x="195621" y="17419"/>
                </a:cubicBezTo>
                <a:cubicBezTo>
                  <a:pt x="195621" y="17386"/>
                  <a:pt x="195654" y="17354"/>
                  <a:pt x="195654" y="17321"/>
                </a:cubicBezTo>
                <a:cubicBezTo>
                  <a:pt x="195654" y="17289"/>
                  <a:pt x="195654" y="17256"/>
                  <a:pt x="195654" y="17256"/>
                </a:cubicBezTo>
                <a:cubicBezTo>
                  <a:pt x="195687" y="17191"/>
                  <a:pt x="195687" y="17158"/>
                  <a:pt x="195687" y="17125"/>
                </a:cubicBezTo>
                <a:cubicBezTo>
                  <a:pt x="195687" y="17060"/>
                  <a:pt x="195687" y="17028"/>
                  <a:pt x="195687" y="16995"/>
                </a:cubicBezTo>
                <a:cubicBezTo>
                  <a:pt x="195687" y="16962"/>
                  <a:pt x="195719" y="16962"/>
                  <a:pt x="195719" y="16930"/>
                </a:cubicBezTo>
                <a:cubicBezTo>
                  <a:pt x="195719" y="16897"/>
                  <a:pt x="195719" y="16832"/>
                  <a:pt x="195719" y="16799"/>
                </a:cubicBezTo>
                <a:cubicBezTo>
                  <a:pt x="195719" y="16767"/>
                  <a:pt x="195719" y="16701"/>
                  <a:pt x="195719" y="16669"/>
                </a:cubicBezTo>
                <a:lnTo>
                  <a:pt x="195719" y="16636"/>
                </a:lnTo>
                <a:cubicBezTo>
                  <a:pt x="195719" y="16571"/>
                  <a:pt x="195719" y="16538"/>
                  <a:pt x="195719" y="16473"/>
                </a:cubicBezTo>
                <a:cubicBezTo>
                  <a:pt x="195719" y="16440"/>
                  <a:pt x="195719" y="16408"/>
                  <a:pt x="195719" y="16343"/>
                </a:cubicBezTo>
                <a:cubicBezTo>
                  <a:pt x="195719" y="16343"/>
                  <a:pt x="195687" y="16310"/>
                  <a:pt x="195687" y="16310"/>
                </a:cubicBezTo>
                <a:cubicBezTo>
                  <a:pt x="195687" y="16245"/>
                  <a:pt x="195687" y="16212"/>
                  <a:pt x="195687" y="16179"/>
                </a:cubicBezTo>
                <a:cubicBezTo>
                  <a:pt x="195687" y="16147"/>
                  <a:pt x="195687" y="16082"/>
                  <a:pt x="195654" y="16049"/>
                </a:cubicBezTo>
                <a:cubicBezTo>
                  <a:pt x="195654" y="16016"/>
                  <a:pt x="195654" y="15984"/>
                  <a:pt x="195654" y="15984"/>
                </a:cubicBezTo>
                <a:cubicBezTo>
                  <a:pt x="195654" y="15951"/>
                  <a:pt x="195621" y="15886"/>
                  <a:pt x="195621" y="15853"/>
                </a:cubicBezTo>
                <a:cubicBezTo>
                  <a:pt x="195621" y="15821"/>
                  <a:pt x="195589" y="15788"/>
                  <a:pt x="195589" y="15755"/>
                </a:cubicBezTo>
                <a:cubicBezTo>
                  <a:pt x="195589" y="15723"/>
                  <a:pt x="195589" y="15690"/>
                  <a:pt x="195556" y="15658"/>
                </a:cubicBezTo>
                <a:cubicBezTo>
                  <a:pt x="195556" y="15625"/>
                  <a:pt x="195556" y="15625"/>
                  <a:pt x="195556" y="15625"/>
                </a:cubicBezTo>
                <a:cubicBezTo>
                  <a:pt x="195556" y="15592"/>
                  <a:pt x="195523" y="15560"/>
                  <a:pt x="195523" y="15560"/>
                </a:cubicBezTo>
                <a:cubicBezTo>
                  <a:pt x="195523" y="15527"/>
                  <a:pt x="195491" y="15494"/>
                  <a:pt x="195491" y="15462"/>
                </a:cubicBezTo>
                <a:cubicBezTo>
                  <a:pt x="195491" y="15429"/>
                  <a:pt x="195458" y="15397"/>
                  <a:pt x="195458" y="15331"/>
                </a:cubicBezTo>
                <a:cubicBezTo>
                  <a:pt x="195426" y="15299"/>
                  <a:pt x="195426" y="15266"/>
                  <a:pt x="195393" y="15233"/>
                </a:cubicBezTo>
                <a:cubicBezTo>
                  <a:pt x="195393" y="15201"/>
                  <a:pt x="195393" y="15201"/>
                  <a:pt x="195360" y="15168"/>
                </a:cubicBezTo>
                <a:cubicBezTo>
                  <a:pt x="195360" y="15136"/>
                  <a:pt x="195328" y="15103"/>
                  <a:pt x="195295" y="15070"/>
                </a:cubicBezTo>
                <a:cubicBezTo>
                  <a:pt x="195295" y="15038"/>
                  <a:pt x="195263" y="15005"/>
                  <a:pt x="195230" y="14940"/>
                </a:cubicBezTo>
                <a:cubicBezTo>
                  <a:pt x="195230" y="14940"/>
                  <a:pt x="195230" y="14907"/>
                  <a:pt x="195197" y="14875"/>
                </a:cubicBezTo>
                <a:cubicBezTo>
                  <a:pt x="195197" y="14842"/>
                  <a:pt x="195165" y="14842"/>
                  <a:pt x="195132" y="14809"/>
                </a:cubicBezTo>
                <a:cubicBezTo>
                  <a:pt x="195132" y="14777"/>
                  <a:pt x="195099" y="14712"/>
                  <a:pt x="195067" y="14679"/>
                </a:cubicBezTo>
                <a:cubicBezTo>
                  <a:pt x="195034" y="14679"/>
                  <a:pt x="195034" y="14646"/>
                  <a:pt x="195002" y="14614"/>
                </a:cubicBezTo>
                <a:cubicBezTo>
                  <a:pt x="195002" y="14581"/>
                  <a:pt x="194969" y="14581"/>
                  <a:pt x="194969" y="14548"/>
                </a:cubicBezTo>
                <a:cubicBezTo>
                  <a:pt x="194936" y="14516"/>
                  <a:pt x="194904" y="14483"/>
                  <a:pt x="194871" y="14451"/>
                </a:cubicBezTo>
                <a:cubicBezTo>
                  <a:pt x="194838" y="14418"/>
                  <a:pt x="194806" y="14385"/>
                  <a:pt x="194806" y="14353"/>
                </a:cubicBezTo>
                <a:lnTo>
                  <a:pt x="194773" y="14353"/>
                </a:lnTo>
                <a:cubicBezTo>
                  <a:pt x="194741" y="14320"/>
                  <a:pt x="194741" y="14320"/>
                  <a:pt x="194741" y="14320"/>
                </a:cubicBezTo>
                <a:cubicBezTo>
                  <a:pt x="194708" y="14288"/>
                  <a:pt x="194675" y="14255"/>
                  <a:pt x="194643" y="14222"/>
                </a:cubicBezTo>
                <a:cubicBezTo>
                  <a:pt x="194610" y="14190"/>
                  <a:pt x="194577" y="14190"/>
                  <a:pt x="194545" y="14157"/>
                </a:cubicBezTo>
                <a:cubicBezTo>
                  <a:pt x="194545" y="14124"/>
                  <a:pt x="194512" y="14092"/>
                  <a:pt x="194480" y="14092"/>
                </a:cubicBezTo>
                <a:cubicBezTo>
                  <a:pt x="194447" y="14059"/>
                  <a:pt x="194447" y="14059"/>
                  <a:pt x="194414" y="14027"/>
                </a:cubicBezTo>
                <a:cubicBezTo>
                  <a:pt x="194382" y="13994"/>
                  <a:pt x="194349" y="13994"/>
                  <a:pt x="194317" y="13961"/>
                </a:cubicBezTo>
                <a:cubicBezTo>
                  <a:pt x="194284" y="13929"/>
                  <a:pt x="194251" y="13929"/>
                  <a:pt x="194219" y="13896"/>
                </a:cubicBezTo>
                <a:cubicBezTo>
                  <a:pt x="194186" y="13896"/>
                  <a:pt x="194153" y="13863"/>
                  <a:pt x="194153" y="13863"/>
                </a:cubicBezTo>
                <a:cubicBezTo>
                  <a:pt x="194121" y="13831"/>
                  <a:pt x="194088" y="13798"/>
                  <a:pt x="194023" y="13798"/>
                </a:cubicBezTo>
                <a:cubicBezTo>
                  <a:pt x="193990" y="13766"/>
                  <a:pt x="193958" y="13766"/>
                  <a:pt x="193925" y="13733"/>
                </a:cubicBezTo>
                <a:cubicBezTo>
                  <a:pt x="193925" y="13733"/>
                  <a:pt x="193892" y="13700"/>
                  <a:pt x="193860" y="13700"/>
                </a:cubicBezTo>
                <a:cubicBezTo>
                  <a:pt x="193827" y="13700"/>
                  <a:pt x="193795" y="13668"/>
                  <a:pt x="193762" y="13668"/>
                </a:cubicBezTo>
                <a:cubicBezTo>
                  <a:pt x="193729" y="13635"/>
                  <a:pt x="193697" y="13635"/>
                  <a:pt x="193664" y="13602"/>
                </a:cubicBezTo>
                <a:cubicBezTo>
                  <a:pt x="193632" y="13602"/>
                  <a:pt x="193599" y="13570"/>
                  <a:pt x="193566" y="13570"/>
                </a:cubicBezTo>
                <a:cubicBezTo>
                  <a:pt x="193534" y="13570"/>
                  <a:pt x="193501" y="13570"/>
                  <a:pt x="193501" y="13537"/>
                </a:cubicBezTo>
                <a:lnTo>
                  <a:pt x="193436" y="13537"/>
                </a:lnTo>
                <a:cubicBezTo>
                  <a:pt x="193403" y="13537"/>
                  <a:pt x="193371" y="13505"/>
                  <a:pt x="193371" y="13505"/>
                </a:cubicBezTo>
                <a:cubicBezTo>
                  <a:pt x="193305" y="13505"/>
                  <a:pt x="193273" y="13505"/>
                  <a:pt x="193240" y="13472"/>
                </a:cubicBezTo>
                <a:cubicBezTo>
                  <a:pt x="193207" y="13472"/>
                  <a:pt x="193175" y="13472"/>
                  <a:pt x="193110" y="13439"/>
                </a:cubicBezTo>
                <a:lnTo>
                  <a:pt x="193044" y="13439"/>
                </a:lnTo>
                <a:cubicBezTo>
                  <a:pt x="193012" y="13439"/>
                  <a:pt x="192979" y="13439"/>
                  <a:pt x="192914" y="13407"/>
                </a:cubicBezTo>
                <a:lnTo>
                  <a:pt x="192751" y="13407"/>
                </a:lnTo>
                <a:cubicBezTo>
                  <a:pt x="192718" y="13407"/>
                  <a:pt x="192653" y="13374"/>
                  <a:pt x="192620" y="13374"/>
                </a:cubicBezTo>
                <a:lnTo>
                  <a:pt x="192294" y="13374"/>
                </a:lnTo>
                <a:cubicBezTo>
                  <a:pt x="192261" y="13374"/>
                  <a:pt x="192196" y="13407"/>
                  <a:pt x="192164" y="13407"/>
                </a:cubicBezTo>
                <a:lnTo>
                  <a:pt x="192001" y="13407"/>
                </a:lnTo>
                <a:cubicBezTo>
                  <a:pt x="191935" y="13439"/>
                  <a:pt x="191903" y="13439"/>
                  <a:pt x="191870" y="13439"/>
                </a:cubicBezTo>
                <a:lnTo>
                  <a:pt x="191772" y="13439"/>
                </a:lnTo>
                <a:cubicBezTo>
                  <a:pt x="191740" y="13472"/>
                  <a:pt x="191707" y="13472"/>
                  <a:pt x="191674" y="13472"/>
                </a:cubicBezTo>
                <a:cubicBezTo>
                  <a:pt x="191642" y="13505"/>
                  <a:pt x="191609" y="13505"/>
                  <a:pt x="191544" y="13505"/>
                </a:cubicBezTo>
                <a:cubicBezTo>
                  <a:pt x="191511" y="13505"/>
                  <a:pt x="191511" y="13537"/>
                  <a:pt x="191479" y="13537"/>
                </a:cubicBezTo>
                <a:lnTo>
                  <a:pt x="191413" y="13537"/>
                </a:lnTo>
                <a:lnTo>
                  <a:pt x="171841" y="20061"/>
                </a:lnTo>
                <a:cubicBezTo>
                  <a:pt x="170145" y="20648"/>
                  <a:pt x="169232" y="22475"/>
                  <a:pt x="169786" y="24204"/>
                </a:cubicBezTo>
                <a:cubicBezTo>
                  <a:pt x="170243" y="25574"/>
                  <a:pt x="171515" y="26422"/>
                  <a:pt x="172885" y="26422"/>
                </a:cubicBezTo>
                <a:cubicBezTo>
                  <a:pt x="173211" y="26422"/>
                  <a:pt x="173570" y="26389"/>
                  <a:pt x="173929" y="26259"/>
                </a:cubicBezTo>
                <a:lnTo>
                  <a:pt x="180388" y="24106"/>
                </a:lnTo>
                <a:lnTo>
                  <a:pt x="148127" y="56367"/>
                </a:lnTo>
                <a:lnTo>
                  <a:pt x="140168" y="48375"/>
                </a:lnTo>
                <a:cubicBezTo>
                  <a:pt x="141929" y="46320"/>
                  <a:pt x="142777" y="43645"/>
                  <a:pt x="142451" y="40905"/>
                </a:cubicBezTo>
                <a:cubicBezTo>
                  <a:pt x="142125" y="37937"/>
                  <a:pt x="140494" y="35327"/>
                  <a:pt x="137949" y="33729"/>
                </a:cubicBezTo>
                <a:cubicBezTo>
                  <a:pt x="107026" y="14222"/>
                  <a:pt x="71503" y="10667"/>
                  <a:pt x="45537" y="8057"/>
                </a:cubicBezTo>
                <a:cubicBezTo>
                  <a:pt x="38916" y="7405"/>
                  <a:pt x="32065" y="6720"/>
                  <a:pt x="26553" y="5806"/>
                </a:cubicBezTo>
                <a:cubicBezTo>
                  <a:pt x="18822" y="4502"/>
                  <a:pt x="17060" y="3229"/>
                  <a:pt x="16701" y="2871"/>
                </a:cubicBezTo>
                <a:cubicBezTo>
                  <a:pt x="14842" y="1011"/>
                  <a:pt x="12396" y="0"/>
                  <a:pt x="97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33"/>
          <p:cNvGrpSpPr/>
          <p:nvPr/>
        </p:nvGrpSpPr>
        <p:grpSpPr>
          <a:xfrm>
            <a:off x="2678083" y="2263911"/>
            <a:ext cx="611168" cy="584550"/>
            <a:chOff x="1190625" y="238125"/>
            <a:chExt cx="5219200" cy="5219200"/>
          </a:xfrm>
        </p:grpSpPr>
        <p:sp>
          <p:nvSpPr>
            <p:cNvPr id="801" name="Google Shape;801;p33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4384" y="6524"/>
                  </a:moveTo>
                  <a:cubicBezTo>
                    <a:pt x="130512" y="6524"/>
                    <a:pt x="155107" y="16701"/>
                    <a:pt x="173570" y="35197"/>
                  </a:cubicBezTo>
                  <a:cubicBezTo>
                    <a:pt x="192066" y="53660"/>
                    <a:pt x="202243" y="78255"/>
                    <a:pt x="202243" y="104384"/>
                  </a:cubicBezTo>
                  <a:cubicBezTo>
                    <a:pt x="202243" y="130512"/>
                    <a:pt x="192066" y="155107"/>
                    <a:pt x="173570" y="173570"/>
                  </a:cubicBezTo>
                  <a:cubicBezTo>
                    <a:pt x="155107" y="192066"/>
                    <a:pt x="130512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107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202" y="178202"/>
                  </a:cubicBezTo>
                  <a:cubicBezTo>
                    <a:pt x="197905" y="158467"/>
                    <a:pt x="208767" y="132274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147800" y="2195300"/>
              <a:ext cx="1304825" cy="1304825"/>
            </a:xfrm>
            <a:custGeom>
              <a:rect b="b" l="l" r="r" t="t"/>
              <a:pathLst>
                <a:path extrusionOk="0" h="52193" w="52193">
                  <a:moveTo>
                    <a:pt x="26097" y="1"/>
                  </a:moveTo>
                  <a:cubicBezTo>
                    <a:pt x="11711" y="1"/>
                    <a:pt x="1" y="11711"/>
                    <a:pt x="1" y="26097"/>
                  </a:cubicBezTo>
                  <a:cubicBezTo>
                    <a:pt x="1" y="40482"/>
                    <a:pt x="11711" y="52192"/>
                    <a:pt x="26097" y="52192"/>
                  </a:cubicBezTo>
                  <a:cubicBezTo>
                    <a:pt x="40482" y="52192"/>
                    <a:pt x="52192" y="40482"/>
                    <a:pt x="52192" y="26097"/>
                  </a:cubicBezTo>
                  <a:cubicBezTo>
                    <a:pt x="52192" y="21497"/>
                    <a:pt x="50986" y="16996"/>
                    <a:pt x="48702" y="13049"/>
                  </a:cubicBezTo>
                  <a:cubicBezTo>
                    <a:pt x="48088" y="11996"/>
                    <a:pt x="46987" y="11415"/>
                    <a:pt x="45856" y="11415"/>
                  </a:cubicBezTo>
                  <a:cubicBezTo>
                    <a:pt x="45305" y="11415"/>
                    <a:pt x="44746" y="11553"/>
                    <a:pt x="44233" y="11842"/>
                  </a:cubicBezTo>
                  <a:cubicBezTo>
                    <a:pt x="42667" y="12755"/>
                    <a:pt x="42146" y="14745"/>
                    <a:pt x="43059" y="16311"/>
                  </a:cubicBezTo>
                  <a:cubicBezTo>
                    <a:pt x="44755" y="19279"/>
                    <a:pt x="45668" y="22671"/>
                    <a:pt x="45668" y="26097"/>
                  </a:cubicBezTo>
                  <a:cubicBezTo>
                    <a:pt x="45668" y="36894"/>
                    <a:pt x="36894" y="45668"/>
                    <a:pt x="26097" y="45668"/>
                  </a:cubicBezTo>
                  <a:cubicBezTo>
                    <a:pt x="15299" y="45668"/>
                    <a:pt x="6525" y="36894"/>
                    <a:pt x="6525" y="26097"/>
                  </a:cubicBezTo>
                  <a:cubicBezTo>
                    <a:pt x="6525" y="15299"/>
                    <a:pt x="15299" y="6525"/>
                    <a:pt x="26097" y="6525"/>
                  </a:cubicBezTo>
                  <a:cubicBezTo>
                    <a:pt x="29554" y="6525"/>
                    <a:pt x="32914" y="7438"/>
                    <a:pt x="35883" y="9134"/>
                  </a:cubicBezTo>
                  <a:cubicBezTo>
                    <a:pt x="36404" y="9439"/>
                    <a:pt x="36973" y="9584"/>
                    <a:pt x="37534" y="9584"/>
                  </a:cubicBezTo>
                  <a:cubicBezTo>
                    <a:pt x="38655" y="9584"/>
                    <a:pt x="39743" y="9004"/>
                    <a:pt x="40351" y="7960"/>
                  </a:cubicBezTo>
                  <a:cubicBezTo>
                    <a:pt x="41232" y="6394"/>
                    <a:pt x="40710" y="4404"/>
                    <a:pt x="39145" y="3491"/>
                  </a:cubicBezTo>
                  <a:cubicBezTo>
                    <a:pt x="35198" y="1208"/>
                    <a:pt x="30696" y="1"/>
                    <a:pt x="26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4452600" y="1869100"/>
              <a:ext cx="1467925" cy="733975"/>
            </a:xfrm>
            <a:custGeom>
              <a:rect b="b" l="l" r="r" t="t"/>
              <a:pathLst>
                <a:path extrusionOk="0" h="29359" w="58717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9787"/>
                  </a:lnTo>
                  <a:cubicBezTo>
                    <a:pt x="0" y="11581"/>
                    <a:pt x="1468" y="13049"/>
                    <a:pt x="3262" y="13049"/>
                  </a:cubicBezTo>
                  <a:lnTo>
                    <a:pt x="42406" y="13049"/>
                  </a:lnTo>
                  <a:cubicBezTo>
                    <a:pt x="47789" y="13049"/>
                    <a:pt x="52192" y="17452"/>
                    <a:pt x="52192" y="22835"/>
                  </a:cubicBezTo>
                  <a:lnTo>
                    <a:pt x="52192" y="26097"/>
                  </a:lnTo>
                  <a:cubicBezTo>
                    <a:pt x="52192" y="27891"/>
                    <a:pt x="53660" y="29359"/>
                    <a:pt x="55454" y="29359"/>
                  </a:cubicBezTo>
                  <a:cubicBezTo>
                    <a:pt x="57248" y="29359"/>
                    <a:pt x="58716" y="27891"/>
                    <a:pt x="58716" y="26097"/>
                  </a:cubicBezTo>
                  <a:lnTo>
                    <a:pt x="58716" y="22835"/>
                  </a:lnTo>
                  <a:cubicBezTo>
                    <a:pt x="58716" y="13832"/>
                    <a:pt x="51409" y="6525"/>
                    <a:pt x="42406" y="6525"/>
                  </a:cubicBezTo>
                  <a:lnTo>
                    <a:pt x="6524" y="6525"/>
                  </a:lnTo>
                  <a:lnTo>
                    <a:pt x="6524" y="3263"/>
                  </a:ln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1679900" y="727400"/>
              <a:ext cx="4240625" cy="4240625"/>
            </a:xfrm>
            <a:custGeom>
              <a:rect b="b" l="l" r="r" t="t"/>
              <a:pathLst>
                <a:path extrusionOk="0" h="169625" w="169625">
                  <a:moveTo>
                    <a:pt x="68503" y="1"/>
                  </a:moveTo>
                  <a:cubicBezTo>
                    <a:pt x="59500" y="1"/>
                    <a:pt x="52193" y="7308"/>
                    <a:pt x="52193" y="16311"/>
                  </a:cubicBezTo>
                  <a:lnTo>
                    <a:pt x="52193" y="52193"/>
                  </a:lnTo>
                  <a:lnTo>
                    <a:pt x="16311" y="52193"/>
                  </a:lnTo>
                  <a:cubicBezTo>
                    <a:pt x="7308" y="52193"/>
                    <a:pt x="1" y="59500"/>
                    <a:pt x="1" y="68503"/>
                  </a:cubicBezTo>
                  <a:lnTo>
                    <a:pt x="1" y="101122"/>
                  </a:lnTo>
                  <a:cubicBezTo>
                    <a:pt x="1" y="110126"/>
                    <a:pt x="7308" y="117432"/>
                    <a:pt x="16311" y="117432"/>
                  </a:cubicBezTo>
                  <a:lnTo>
                    <a:pt x="52193" y="117432"/>
                  </a:lnTo>
                  <a:lnTo>
                    <a:pt x="52193" y="153314"/>
                  </a:lnTo>
                  <a:cubicBezTo>
                    <a:pt x="52193" y="162317"/>
                    <a:pt x="59500" y="169624"/>
                    <a:pt x="68503" y="169624"/>
                  </a:cubicBezTo>
                  <a:lnTo>
                    <a:pt x="101123" y="169624"/>
                  </a:lnTo>
                  <a:cubicBezTo>
                    <a:pt x="110126" y="169624"/>
                    <a:pt x="117432" y="162317"/>
                    <a:pt x="117432" y="153314"/>
                  </a:cubicBezTo>
                  <a:lnTo>
                    <a:pt x="117432" y="117432"/>
                  </a:lnTo>
                  <a:lnTo>
                    <a:pt x="153314" y="117432"/>
                  </a:lnTo>
                  <a:cubicBezTo>
                    <a:pt x="162317" y="117432"/>
                    <a:pt x="169624" y="110126"/>
                    <a:pt x="169624" y="101122"/>
                  </a:cubicBezTo>
                  <a:lnTo>
                    <a:pt x="169624" y="84813"/>
                  </a:lnTo>
                  <a:cubicBezTo>
                    <a:pt x="169624" y="83018"/>
                    <a:pt x="168156" y="81551"/>
                    <a:pt x="166362" y="81551"/>
                  </a:cubicBezTo>
                  <a:cubicBezTo>
                    <a:pt x="164568" y="81551"/>
                    <a:pt x="163100" y="83018"/>
                    <a:pt x="163100" y="84813"/>
                  </a:cubicBezTo>
                  <a:lnTo>
                    <a:pt x="163100" y="101122"/>
                  </a:lnTo>
                  <a:cubicBezTo>
                    <a:pt x="163100" y="106505"/>
                    <a:pt x="158697" y="110908"/>
                    <a:pt x="153314" y="110908"/>
                  </a:cubicBezTo>
                  <a:lnTo>
                    <a:pt x="114170" y="110908"/>
                  </a:lnTo>
                  <a:cubicBezTo>
                    <a:pt x="112376" y="110908"/>
                    <a:pt x="110908" y="112376"/>
                    <a:pt x="110908" y="114170"/>
                  </a:cubicBezTo>
                  <a:lnTo>
                    <a:pt x="110908" y="153314"/>
                  </a:lnTo>
                  <a:cubicBezTo>
                    <a:pt x="110908" y="158697"/>
                    <a:pt x="106505" y="163100"/>
                    <a:pt x="101123" y="163100"/>
                  </a:cubicBezTo>
                  <a:lnTo>
                    <a:pt x="68503" y="163100"/>
                  </a:lnTo>
                  <a:cubicBezTo>
                    <a:pt x="63120" y="163100"/>
                    <a:pt x="58717" y="158697"/>
                    <a:pt x="58717" y="153314"/>
                  </a:cubicBezTo>
                  <a:lnTo>
                    <a:pt x="58717" y="114170"/>
                  </a:lnTo>
                  <a:cubicBezTo>
                    <a:pt x="58717" y="112376"/>
                    <a:pt x="57249" y="110908"/>
                    <a:pt x="55455" y="110908"/>
                  </a:cubicBezTo>
                  <a:lnTo>
                    <a:pt x="16311" y="110908"/>
                  </a:lnTo>
                  <a:cubicBezTo>
                    <a:pt x="10929" y="110908"/>
                    <a:pt x="6525" y="106505"/>
                    <a:pt x="6525" y="101122"/>
                  </a:cubicBezTo>
                  <a:lnTo>
                    <a:pt x="6525" y="68503"/>
                  </a:lnTo>
                  <a:cubicBezTo>
                    <a:pt x="6525" y="63120"/>
                    <a:pt x="10929" y="58717"/>
                    <a:pt x="16311" y="58717"/>
                  </a:cubicBezTo>
                  <a:lnTo>
                    <a:pt x="55455" y="58717"/>
                  </a:lnTo>
                  <a:cubicBezTo>
                    <a:pt x="57249" y="58717"/>
                    <a:pt x="58717" y="57249"/>
                    <a:pt x="58717" y="55455"/>
                  </a:cubicBezTo>
                  <a:lnTo>
                    <a:pt x="58717" y="16311"/>
                  </a:lnTo>
                  <a:cubicBezTo>
                    <a:pt x="58717" y="10929"/>
                    <a:pt x="63120" y="6525"/>
                    <a:pt x="68503" y="6525"/>
                  </a:cubicBezTo>
                  <a:lnTo>
                    <a:pt x="101123" y="6525"/>
                  </a:lnTo>
                  <a:cubicBezTo>
                    <a:pt x="106505" y="6525"/>
                    <a:pt x="110908" y="10929"/>
                    <a:pt x="110908" y="16311"/>
                  </a:cubicBezTo>
                  <a:lnTo>
                    <a:pt x="110908" y="35883"/>
                  </a:lnTo>
                  <a:cubicBezTo>
                    <a:pt x="110908" y="37677"/>
                    <a:pt x="112376" y="39145"/>
                    <a:pt x="114170" y="39145"/>
                  </a:cubicBezTo>
                  <a:cubicBezTo>
                    <a:pt x="115965" y="39145"/>
                    <a:pt x="117432" y="37677"/>
                    <a:pt x="117432" y="35883"/>
                  </a:cubicBezTo>
                  <a:lnTo>
                    <a:pt x="117432" y="16311"/>
                  </a:lnTo>
                  <a:cubicBezTo>
                    <a:pt x="117432" y="7308"/>
                    <a:pt x="110126" y="1"/>
                    <a:pt x="101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2006100" y="2358475"/>
              <a:ext cx="815525" cy="978550"/>
            </a:xfrm>
            <a:custGeom>
              <a:rect b="b" l="l" r="r" t="t"/>
              <a:pathLst>
                <a:path extrusionOk="0" h="39142" w="32621">
                  <a:moveTo>
                    <a:pt x="26097" y="9131"/>
                  </a:moveTo>
                  <a:lnTo>
                    <a:pt x="26097" y="30008"/>
                  </a:lnTo>
                  <a:lnTo>
                    <a:pt x="9428" y="19570"/>
                  </a:lnTo>
                  <a:lnTo>
                    <a:pt x="26097" y="9131"/>
                  </a:lnTo>
                  <a:close/>
                  <a:moveTo>
                    <a:pt x="29347" y="1"/>
                  </a:moveTo>
                  <a:cubicBezTo>
                    <a:pt x="28753" y="1"/>
                    <a:pt x="28156" y="165"/>
                    <a:pt x="27630" y="487"/>
                  </a:cubicBezTo>
                  <a:lnTo>
                    <a:pt x="1534" y="16797"/>
                  </a:lnTo>
                  <a:cubicBezTo>
                    <a:pt x="588" y="17384"/>
                    <a:pt x="1" y="18460"/>
                    <a:pt x="1" y="19570"/>
                  </a:cubicBezTo>
                  <a:cubicBezTo>
                    <a:pt x="1" y="20679"/>
                    <a:pt x="588" y="21755"/>
                    <a:pt x="1534" y="22342"/>
                  </a:cubicBezTo>
                  <a:lnTo>
                    <a:pt x="27630" y="38652"/>
                  </a:lnTo>
                  <a:cubicBezTo>
                    <a:pt x="28152" y="38978"/>
                    <a:pt x="28772" y="39141"/>
                    <a:pt x="29359" y="39141"/>
                  </a:cubicBezTo>
                  <a:cubicBezTo>
                    <a:pt x="29913" y="39141"/>
                    <a:pt x="30435" y="39011"/>
                    <a:pt x="30924" y="38717"/>
                  </a:cubicBezTo>
                  <a:cubicBezTo>
                    <a:pt x="31968" y="38163"/>
                    <a:pt x="32621" y="37054"/>
                    <a:pt x="32621" y="35879"/>
                  </a:cubicBezTo>
                  <a:lnTo>
                    <a:pt x="32621" y="3260"/>
                  </a:lnTo>
                  <a:cubicBezTo>
                    <a:pt x="32621" y="2085"/>
                    <a:pt x="31968" y="976"/>
                    <a:pt x="30924" y="422"/>
                  </a:cubicBezTo>
                  <a:cubicBezTo>
                    <a:pt x="30439" y="140"/>
                    <a:pt x="29894" y="1"/>
                    <a:pt x="29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4778800" y="2358475"/>
              <a:ext cx="815525" cy="978550"/>
            </a:xfrm>
            <a:custGeom>
              <a:rect b="b" l="l" r="r" t="t"/>
              <a:pathLst>
                <a:path extrusionOk="0" h="39142" w="32621">
                  <a:moveTo>
                    <a:pt x="6524" y="9131"/>
                  </a:moveTo>
                  <a:lnTo>
                    <a:pt x="23193" y="19570"/>
                  </a:lnTo>
                  <a:lnTo>
                    <a:pt x="6524" y="30008"/>
                  </a:lnTo>
                  <a:lnTo>
                    <a:pt x="6524" y="9131"/>
                  </a:lnTo>
                  <a:close/>
                  <a:moveTo>
                    <a:pt x="3275" y="1"/>
                  </a:moveTo>
                  <a:cubicBezTo>
                    <a:pt x="2727" y="1"/>
                    <a:pt x="2182" y="140"/>
                    <a:pt x="1697" y="422"/>
                  </a:cubicBezTo>
                  <a:cubicBezTo>
                    <a:pt x="653" y="976"/>
                    <a:pt x="0" y="2085"/>
                    <a:pt x="0" y="3260"/>
                  </a:cubicBezTo>
                  <a:lnTo>
                    <a:pt x="0" y="35879"/>
                  </a:lnTo>
                  <a:cubicBezTo>
                    <a:pt x="0" y="37054"/>
                    <a:pt x="653" y="38163"/>
                    <a:pt x="1697" y="38717"/>
                  </a:cubicBezTo>
                  <a:cubicBezTo>
                    <a:pt x="2186" y="39011"/>
                    <a:pt x="2708" y="39141"/>
                    <a:pt x="3262" y="39141"/>
                  </a:cubicBezTo>
                  <a:cubicBezTo>
                    <a:pt x="3850" y="39141"/>
                    <a:pt x="4469" y="38978"/>
                    <a:pt x="4991" y="38652"/>
                  </a:cubicBezTo>
                  <a:lnTo>
                    <a:pt x="31087" y="22342"/>
                  </a:lnTo>
                  <a:cubicBezTo>
                    <a:pt x="32033" y="21755"/>
                    <a:pt x="32620" y="20679"/>
                    <a:pt x="32620" y="19570"/>
                  </a:cubicBezTo>
                  <a:cubicBezTo>
                    <a:pt x="32620" y="18460"/>
                    <a:pt x="32033" y="17384"/>
                    <a:pt x="31087" y="16797"/>
                  </a:cubicBezTo>
                  <a:lnTo>
                    <a:pt x="4991" y="487"/>
                  </a:lnTo>
                  <a:cubicBezTo>
                    <a:pt x="4465" y="165"/>
                    <a:pt x="3868" y="1"/>
                    <a:pt x="3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3306825" y="3826300"/>
              <a:ext cx="986775" cy="815525"/>
            </a:xfrm>
            <a:custGeom>
              <a:rect b="b" l="l" r="r" t="t"/>
              <a:pathLst>
                <a:path extrusionOk="0" h="32621" w="39471">
                  <a:moveTo>
                    <a:pt x="30174" y="6524"/>
                  </a:moveTo>
                  <a:lnTo>
                    <a:pt x="19736" y="23193"/>
                  </a:lnTo>
                  <a:lnTo>
                    <a:pt x="9297" y="6524"/>
                  </a:lnTo>
                  <a:close/>
                  <a:moveTo>
                    <a:pt x="3426" y="0"/>
                  </a:moveTo>
                  <a:cubicBezTo>
                    <a:pt x="2251" y="0"/>
                    <a:pt x="1142" y="653"/>
                    <a:pt x="588" y="1697"/>
                  </a:cubicBezTo>
                  <a:cubicBezTo>
                    <a:pt x="1" y="2708"/>
                    <a:pt x="33" y="3980"/>
                    <a:pt x="653" y="4991"/>
                  </a:cubicBezTo>
                  <a:lnTo>
                    <a:pt x="16963" y="31087"/>
                  </a:lnTo>
                  <a:cubicBezTo>
                    <a:pt x="17550" y="32033"/>
                    <a:pt x="18626" y="32620"/>
                    <a:pt x="19736" y="32620"/>
                  </a:cubicBezTo>
                  <a:cubicBezTo>
                    <a:pt x="20845" y="32620"/>
                    <a:pt x="21921" y="32033"/>
                    <a:pt x="22508" y="31087"/>
                  </a:cubicBezTo>
                  <a:lnTo>
                    <a:pt x="38818" y="4991"/>
                  </a:lnTo>
                  <a:cubicBezTo>
                    <a:pt x="39438" y="3980"/>
                    <a:pt x="39471" y="2708"/>
                    <a:pt x="38883" y="1697"/>
                  </a:cubicBezTo>
                  <a:cubicBezTo>
                    <a:pt x="38329" y="653"/>
                    <a:pt x="37220" y="0"/>
                    <a:pt x="36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3306825" y="1053600"/>
              <a:ext cx="986775" cy="815525"/>
            </a:xfrm>
            <a:custGeom>
              <a:rect b="b" l="l" r="r" t="t"/>
              <a:pathLst>
                <a:path extrusionOk="0" h="32621" w="39471">
                  <a:moveTo>
                    <a:pt x="19736" y="9428"/>
                  </a:moveTo>
                  <a:lnTo>
                    <a:pt x="30174" y="26097"/>
                  </a:lnTo>
                  <a:lnTo>
                    <a:pt x="9297" y="26097"/>
                  </a:lnTo>
                  <a:lnTo>
                    <a:pt x="19736" y="9428"/>
                  </a:lnTo>
                  <a:close/>
                  <a:moveTo>
                    <a:pt x="19736" y="1"/>
                  </a:moveTo>
                  <a:cubicBezTo>
                    <a:pt x="18626" y="1"/>
                    <a:pt x="17550" y="588"/>
                    <a:pt x="16963" y="1534"/>
                  </a:cubicBezTo>
                  <a:lnTo>
                    <a:pt x="653" y="27630"/>
                  </a:lnTo>
                  <a:cubicBezTo>
                    <a:pt x="33" y="28641"/>
                    <a:pt x="1" y="29913"/>
                    <a:pt x="588" y="30924"/>
                  </a:cubicBezTo>
                  <a:cubicBezTo>
                    <a:pt x="1142" y="31968"/>
                    <a:pt x="2251" y="32621"/>
                    <a:pt x="3426" y="32621"/>
                  </a:cubicBezTo>
                  <a:lnTo>
                    <a:pt x="36046" y="32621"/>
                  </a:lnTo>
                  <a:cubicBezTo>
                    <a:pt x="37220" y="32621"/>
                    <a:pt x="38329" y="31968"/>
                    <a:pt x="38883" y="30924"/>
                  </a:cubicBezTo>
                  <a:cubicBezTo>
                    <a:pt x="39471" y="29913"/>
                    <a:pt x="39438" y="28641"/>
                    <a:pt x="38818" y="27630"/>
                  </a:cubicBezTo>
                  <a:lnTo>
                    <a:pt x="22508" y="1534"/>
                  </a:lnTo>
                  <a:cubicBezTo>
                    <a:pt x="21921" y="588"/>
                    <a:pt x="20845" y="1"/>
                    <a:pt x="19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33"/>
          <p:cNvSpPr txBox="1"/>
          <p:nvPr/>
        </p:nvSpPr>
        <p:spPr>
          <a:xfrm>
            <a:off x="5458025" y="1678625"/>
            <a:ext cx="3088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THE NETWORK DIAGRAM </a:t>
            </a:r>
            <a:r>
              <a:rPr i="1" lang="es" sz="2300">
                <a:solidFill>
                  <a:schemeClr val="lt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(BIGGER PICTURE)</a:t>
            </a:r>
            <a:r>
              <a:rPr lang="es" sz="2300">
                <a:solidFill>
                  <a:schemeClr val="lt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ON THE NEXT SLIDE</a:t>
            </a:r>
            <a:endParaRPr sz="2300">
              <a:solidFill>
                <a:schemeClr val="lt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"/>
          <p:cNvSpPr txBox="1"/>
          <p:nvPr>
            <p:ph idx="9" type="ctrTitle"/>
          </p:nvPr>
        </p:nvSpPr>
        <p:spPr>
          <a:xfrm>
            <a:off x="473575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0" name="Google Shape;500;p22"/>
          <p:cNvSpPr txBox="1"/>
          <p:nvPr>
            <p:ph type="ctrTitle"/>
          </p:nvPr>
        </p:nvSpPr>
        <p:spPr>
          <a:xfrm>
            <a:off x="4751864" y="8918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SCHEME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1" name="Google Shape;501;p22"/>
          <p:cNvSpPr txBox="1"/>
          <p:nvPr>
            <p:ph idx="2" type="title"/>
          </p:nvPr>
        </p:nvSpPr>
        <p:spPr>
          <a:xfrm>
            <a:off x="4078923" y="11739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2" name="Google Shape;502;p22"/>
          <p:cNvSpPr txBox="1"/>
          <p:nvPr>
            <p:ph idx="3" type="ctrTitle"/>
          </p:nvPr>
        </p:nvSpPr>
        <p:spPr>
          <a:xfrm>
            <a:off x="5605725" y="22879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DESCRIPTION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3" name="Google Shape;503;p22"/>
          <p:cNvSpPr txBox="1"/>
          <p:nvPr>
            <p:ph idx="4" type="subTitle"/>
          </p:nvPr>
        </p:nvSpPr>
        <p:spPr>
          <a:xfrm>
            <a:off x="4738575" y="1326852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NETWORK DIAGRAM WITH SECURITY CONTROLS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04" name="Google Shape;504;p22"/>
          <p:cNvSpPr txBox="1"/>
          <p:nvPr>
            <p:ph idx="5" type="title"/>
          </p:nvPr>
        </p:nvSpPr>
        <p:spPr>
          <a:xfrm>
            <a:off x="4863079" y="244467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2"/>
          <p:cNvSpPr txBox="1"/>
          <p:nvPr>
            <p:ph idx="6" type="ctrTitle"/>
          </p:nvPr>
        </p:nvSpPr>
        <p:spPr>
          <a:xfrm>
            <a:off x="4751875" y="371986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SUPPLEMENT INFORMATION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6" name="Google Shape;506;p22"/>
          <p:cNvSpPr txBox="1"/>
          <p:nvPr>
            <p:ph idx="7" type="subTitle"/>
          </p:nvPr>
        </p:nvSpPr>
        <p:spPr>
          <a:xfrm>
            <a:off x="5605725" y="2724500"/>
            <a:ext cx="2751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SECURITY CONTROLS EXPLAINED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07" name="Google Shape;507;p22"/>
          <p:cNvSpPr txBox="1"/>
          <p:nvPr>
            <p:ph idx="8" type="title"/>
          </p:nvPr>
        </p:nvSpPr>
        <p:spPr>
          <a:xfrm>
            <a:off x="4078929" y="387227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2"/>
          <p:cNvSpPr txBox="1"/>
          <p:nvPr>
            <p:ph idx="14" type="subTitle"/>
          </p:nvPr>
        </p:nvSpPr>
        <p:spPr>
          <a:xfrm>
            <a:off x="4785164" y="41367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3F3F3"/>
                </a:solidFill>
              </a:rPr>
              <a:t>DESCRIPTION, </a:t>
            </a:r>
            <a:r>
              <a:rPr lang="es">
                <a:solidFill>
                  <a:srgbClr val="F3F3F3"/>
                </a:solidFill>
              </a:rPr>
              <a:t>APPENDIX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509" name="Google Shape;5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23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3"/>
          <p:cNvSpPr txBox="1"/>
          <p:nvPr>
            <p:ph idx="1" type="subTitle"/>
          </p:nvPr>
        </p:nvSpPr>
        <p:spPr>
          <a:xfrm flipH="1">
            <a:off x="2428125" y="2395325"/>
            <a:ext cx="44775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ROLE : SECURITY ARCHITECT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PURPOSE : USE A LIST OF SECURITY CONTROLS TO CONNECT A            NUMBER OF ENTITIES TO THE INTERNAL NETWORK WHILST ENSURING THE ORGANISATION IS PROTECTED FROM INTERNAL AND EXTERNAL ADVERSARIES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16" name="Google Shape;516;p23"/>
          <p:cNvSpPr txBox="1"/>
          <p:nvPr>
            <p:ph type="title"/>
          </p:nvPr>
        </p:nvSpPr>
        <p:spPr>
          <a:xfrm>
            <a:off x="3173185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7" name="Google Shape;517;p23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120376" y="3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3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9" name="Google Shape;519;p23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120376" y="3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4"/>
          <p:cNvSpPr txBox="1"/>
          <p:nvPr>
            <p:ph type="ctrTitle"/>
          </p:nvPr>
        </p:nvSpPr>
        <p:spPr>
          <a:xfrm>
            <a:off x="1964838" y="159599"/>
            <a:ext cx="52143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DIAGRAM</a:t>
            </a:r>
            <a:endParaRPr sz="3000"/>
          </a:p>
        </p:txBody>
      </p:sp>
      <p:cxnSp>
        <p:nvCxnSpPr>
          <p:cNvPr id="525" name="Google Shape;525;p24"/>
          <p:cNvCxnSpPr/>
          <p:nvPr/>
        </p:nvCxnSpPr>
        <p:spPr>
          <a:xfrm flipH="1" rot="10800000">
            <a:off x="-77424" y="459600"/>
            <a:ext cx="3986700" cy="84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24"/>
          <p:cNvCxnSpPr/>
          <p:nvPr/>
        </p:nvCxnSpPr>
        <p:spPr>
          <a:xfrm flipH="1" rot="10800000">
            <a:off x="5234751" y="459600"/>
            <a:ext cx="3986700" cy="84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24"/>
          <p:cNvCxnSpPr/>
          <p:nvPr/>
        </p:nvCxnSpPr>
        <p:spPr>
          <a:xfrm flipH="1" rot="10800000">
            <a:off x="-77424" y="537075"/>
            <a:ext cx="3986700" cy="84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24"/>
          <p:cNvCxnSpPr/>
          <p:nvPr/>
        </p:nvCxnSpPr>
        <p:spPr>
          <a:xfrm flipH="1" rot="10800000">
            <a:off x="5234751" y="541250"/>
            <a:ext cx="3986700" cy="84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24"/>
          <p:cNvCxnSpPr/>
          <p:nvPr/>
        </p:nvCxnSpPr>
        <p:spPr>
          <a:xfrm flipH="1" rot="10800000">
            <a:off x="-77424" y="382125"/>
            <a:ext cx="3986700" cy="84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24"/>
          <p:cNvCxnSpPr/>
          <p:nvPr/>
        </p:nvCxnSpPr>
        <p:spPr>
          <a:xfrm flipH="1" rot="10800000">
            <a:off x="5234751" y="377950"/>
            <a:ext cx="3986700" cy="84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24"/>
          <p:cNvSpPr txBox="1"/>
          <p:nvPr>
            <p:ph idx="4294967295" type="subTitle"/>
          </p:nvPr>
        </p:nvSpPr>
        <p:spPr>
          <a:xfrm>
            <a:off x="3552750" y="552150"/>
            <a:ext cx="20385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3F3F3"/>
                </a:solidFill>
              </a:rPr>
              <a:t>MADE WITH LUCIDCHART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32" name="Google Shape;532;p24"/>
          <p:cNvSpPr/>
          <p:nvPr/>
        </p:nvSpPr>
        <p:spPr>
          <a:xfrm>
            <a:off x="6344075" y="3753375"/>
            <a:ext cx="1137300" cy="77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38" y="877350"/>
            <a:ext cx="6747725" cy="41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146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40" name="Google Shape;540;p25"/>
          <p:cNvGrpSpPr/>
          <p:nvPr/>
        </p:nvGrpSpPr>
        <p:grpSpPr>
          <a:xfrm>
            <a:off x="3046851" y="3019594"/>
            <a:ext cx="6096877" cy="1238140"/>
            <a:chOff x="2735900" y="3141850"/>
            <a:chExt cx="4615000" cy="1024950"/>
          </a:xfrm>
        </p:grpSpPr>
        <p:sp>
          <p:nvSpPr>
            <p:cNvPr id="541" name="Google Shape;541;p25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25"/>
          <p:cNvSpPr txBox="1"/>
          <p:nvPr>
            <p:ph idx="4294967295" type="ctrTitle"/>
          </p:nvPr>
        </p:nvSpPr>
        <p:spPr>
          <a:xfrm>
            <a:off x="2095847" y="2365922"/>
            <a:ext cx="20241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3F3F3"/>
                </a:solidFill>
              </a:rPr>
              <a:t>FIREWALLS</a:t>
            </a:r>
            <a:endParaRPr sz="2700">
              <a:solidFill>
                <a:srgbClr val="F3F3F3"/>
              </a:solidFill>
            </a:endParaRPr>
          </a:p>
        </p:txBody>
      </p:sp>
      <p:sp>
        <p:nvSpPr>
          <p:cNvPr id="544" name="Google Shape;544;p25"/>
          <p:cNvSpPr txBox="1"/>
          <p:nvPr/>
        </p:nvSpPr>
        <p:spPr>
          <a:xfrm>
            <a:off x="4221075" y="1528200"/>
            <a:ext cx="46536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FIRST LINE OF NETWORK SECURITY DEFENCE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MONITOR NETWORK TRAFFIC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ALLOW OR BLOCK SPECIFIC TRAFFIC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PREVENT HACKING, VIRUS ATTACK, SPYWARE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BARRIER BETWEEN PUBLIC AND PRIVATE INTERNET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NETWORK-BASED FIREWALLS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STOP UNAUTHORISED ACCESS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PREVENT UNNECESSARY NETWORK TRAFFIC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45" name="Google Shape;545;p25"/>
          <p:cNvSpPr txBox="1"/>
          <p:nvPr/>
        </p:nvSpPr>
        <p:spPr>
          <a:xfrm>
            <a:off x="0" y="423255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4"/>
              </a:rPr>
              <a:t>https://www.miradore.com/blog/hard-drive-encryption-full-disk-encryption/</a:t>
            </a:r>
            <a:endParaRPr sz="1200">
              <a:solidFill>
                <a:schemeClr val="lt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5"/>
              </a:rPr>
              <a:t>https://www.checkpoint.com/cyber-hub/network-security/what-is-firewall/#:~:text=A%20Firewall%20is%20a%20network,network%20and%20the%20public%20Internet</a:t>
            </a:r>
            <a:endParaRPr>
              <a:solidFill>
                <a:schemeClr val="lt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6"/>
          <p:cNvSpPr txBox="1"/>
          <p:nvPr>
            <p:ph type="ctrTitle"/>
          </p:nvPr>
        </p:nvSpPr>
        <p:spPr>
          <a:xfrm>
            <a:off x="1026475" y="394175"/>
            <a:ext cx="25500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VPN GATEWAY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1" name="Google Shape;551;p26"/>
          <p:cNvSpPr txBox="1"/>
          <p:nvPr>
            <p:ph idx="3" type="ctrTitle"/>
          </p:nvPr>
        </p:nvSpPr>
        <p:spPr>
          <a:xfrm>
            <a:off x="5844600" y="1773875"/>
            <a:ext cx="2236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VPN CLIENTS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552" name="Google Shape;552;p26"/>
          <p:cNvGrpSpPr/>
          <p:nvPr/>
        </p:nvGrpSpPr>
        <p:grpSpPr>
          <a:xfrm>
            <a:off x="-494780" y="735753"/>
            <a:ext cx="9925446" cy="3655062"/>
            <a:chOff x="259425" y="1569525"/>
            <a:chExt cx="7038325" cy="2591875"/>
          </a:xfrm>
        </p:grpSpPr>
        <p:sp>
          <p:nvSpPr>
            <p:cNvPr id="553" name="Google Shape;553;p26"/>
            <p:cNvSpPr/>
            <p:nvPr/>
          </p:nvSpPr>
          <p:spPr>
            <a:xfrm>
              <a:off x="259425" y="1569525"/>
              <a:ext cx="7038325" cy="2591875"/>
            </a:xfrm>
            <a:custGeom>
              <a:rect b="b" l="l" r="r" t="t"/>
              <a:pathLst>
                <a:path extrusionOk="0" fill="none" h="103675" w="281533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872537" y="3568962"/>
              <a:ext cx="547725" cy="288800"/>
            </a:xfrm>
            <a:custGeom>
              <a:rect b="b" l="l" r="r" t="t"/>
              <a:pathLst>
                <a:path extrusionOk="0" fill="none" h="11552" w="21909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4036225" y="1878750"/>
              <a:ext cx="547725" cy="288800"/>
            </a:xfrm>
            <a:custGeom>
              <a:rect b="b" l="l" r="r" t="t"/>
              <a:pathLst>
                <a:path extrusionOk="0" fill="none" h="11552" w="21909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416837" y="3826785"/>
              <a:ext cx="60275" cy="60575"/>
            </a:xfrm>
            <a:custGeom>
              <a:rect b="b" l="l" r="r" t="t"/>
              <a:pathLst>
                <a:path extrusionOk="0" fill="none" h="2423" w="2411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979904" y="1847821"/>
              <a:ext cx="60275" cy="60575"/>
            </a:xfrm>
            <a:custGeom>
              <a:rect b="b" l="l" r="r" t="t"/>
              <a:pathLst>
                <a:path extrusionOk="0" fill="none" h="2423" w="2411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558" name="Google Shape;5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59" name="Google Shape;559;p26"/>
          <p:cNvGrpSpPr/>
          <p:nvPr/>
        </p:nvGrpSpPr>
        <p:grpSpPr>
          <a:xfrm>
            <a:off x="4024573" y="905656"/>
            <a:ext cx="354124" cy="419704"/>
            <a:chOff x="1598350" y="238125"/>
            <a:chExt cx="4404525" cy="5220200"/>
          </a:xfrm>
        </p:grpSpPr>
        <p:sp>
          <p:nvSpPr>
            <p:cNvPr id="560" name="Google Shape;560;p26"/>
            <p:cNvSpPr/>
            <p:nvPr/>
          </p:nvSpPr>
          <p:spPr>
            <a:xfrm>
              <a:off x="1598350" y="238125"/>
              <a:ext cx="4404525" cy="5220200"/>
            </a:xfrm>
            <a:custGeom>
              <a:rect b="b" l="l" r="r" t="t"/>
              <a:pathLst>
                <a:path extrusionOk="0" h="208808" w="176181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413850" y="2033025"/>
              <a:ext cx="979450" cy="978625"/>
            </a:xfrm>
            <a:custGeom>
              <a:rect b="b" l="l" r="r" t="t"/>
              <a:pathLst>
                <a:path extrusionOk="0" h="39145" w="39178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4208775" y="2033025"/>
              <a:ext cx="978600" cy="978625"/>
            </a:xfrm>
            <a:custGeom>
              <a:rect b="b" l="l" r="r" t="t"/>
              <a:pathLst>
                <a:path extrusionOk="0" h="39145" w="39144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4378703" y="3751162"/>
            <a:ext cx="439979" cy="439979"/>
            <a:chOff x="1190625" y="238125"/>
            <a:chExt cx="5219200" cy="5219200"/>
          </a:xfrm>
        </p:grpSpPr>
        <p:sp>
          <p:nvSpPr>
            <p:cNvPr id="564" name="Google Shape;564;p26"/>
            <p:cNvSpPr/>
            <p:nvPr/>
          </p:nvSpPr>
          <p:spPr>
            <a:xfrm>
              <a:off x="1190625" y="238125"/>
              <a:ext cx="4486050" cy="5219200"/>
            </a:xfrm>
            <a:custGeom>
              <a:rect b="b" l="l" r="r" t="t"/>
              <a:pathLst>
                <a:path extrusionOk="0" h="208768" w="179442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3637100" y="1053600"/>
              <a:ext cx="570875" cy="570875"/>
            </a:xfrm>
            <a:custGeom>
              <a:rect b="b" l="l" r="r" t="t"/>
              <a:pathLst>
                <a:path extrusionOk="0" h="22835" w="22835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445260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518655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592050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26"/>
          <p:cNvSpPr txBox="1"/>
          <p:nvPr/>
        </p:nvSpPr>
        <p:spPr>
          <a:xfrm>
            <a:off x="201675" y="1351200"/>
            <a:ext cx="42342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SECURE CONNECTION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SUPPORT MULTIPLE CONNECTIONS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SECURE VIRTUAL TUNNEL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PROTECTED BY ENCRYPTION &amp; SECURITY PROTOCOLS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 SECURITY - S.E.C.U.R.E.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70" name="Google Shape;570;p26"/>
          <p:cNvSpPr txBox="1"/>
          <p:nvPr/>
        </p:nvSpPr>
        <p:spPr>
          <a:xfrm>
            <a:off x="5118175" y="2796275"/>
            <a:ext cx="3286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VPN CLIENT INITIATED THE CONNECTION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SOFTWARE ON CLIENT’S DEVICE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SECURELY ACCESS DATA AND RESOURCES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71" name="Google Shape;571;p26"/>
          <p:cNvSpPr txBox="1"/>
          <p:nvPr/>
        </p:nvSpPr>
        <p:spPr>
          <a:xfrm>
            <a:off x="76350" y="4403400"/>
            <a:ext cx="902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https://www.dummies.com/article/technology/information-technology/networking/general-networking/network-administration-vpn-servers-and-clients-184879/</a:t>
            </a:r>
            <a:r>
              <a:rPr lang="e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2" name="Google Shape;572;p26"/>
          <p:cNvSpPr txBox="1"/>
          <p:nvPr/>
        </p:nvSpPr>
        <p:spPr>
          <a:xfrm>
            <a:off x="3930300" y="0"/>
            <a:ext cx="521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https://cloud.google.com/vmware-engine/docs/concepts-vpn-gateways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https://www.techradar.com/vpn/remote-access-vpn</a:t>
            </a:r>
            <a:r>
              <a:rPr lang="es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27"/>
          <p:cNvGrpSpPr/>
          <p:nvPr/>
        </p:nvGrpSpPr>
        <p:grpSpPr>
          <a:xfrm rot="10800000">
            <a:off x="341" y="798297"/>
            <a:ext cx="6255632" cy="1320238"/>
            <a:chOff x="2735900" y="3141850"/>
            <a:chExt cx="4615000" cy="1024950"/>
          </a:xfrm>
        </p:grpSpPr>
        <p:sp>
          <p:nvSpPr>
            <p:cNvPr id="578" name="Google Shape;578;p27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1" name="Google Shape;5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406638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7"/>
          <p:cNvSpPr txBox="1"/>
          <p:nvPr>
            <p:ph idx="4294967295" type="ctrTitle"/>
          </p:nvPr>
        </p:nvSpPr>
        <p:spPr>
          <a:xfrm>
            <a:off x="5497699" y="2219550"/>
            <a:ext cx="1439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3F3F3"/>
                </a:solidFill>
              </a:rPr>
              <a:t>TLS</a:t>
            </a:r>
            <a:endParaRPr sz="2700">
              <a:solidFill>
                <a:srgbClr val="F3F3F3"/>
              </a:solidFill>
            </a:endParaRPr>
          </a:p>
        </p:txBody>
      </p:sp>
      <p:sp>
        <p:nvSpPr>
          <p:cNvPr id="583" name="Google Shape;583;p27"/>
          <p:cNvSpPr txBox="1"/>
          <p:nvPr/>
        </p:nvSpPr>
        <p:spPr>
          <a:xfrm>
            <a:off x="380600" y="1447350"/>
            <a:ext cx="50409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TRANSPORT LAYER SECURITY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PROTECT CONFIDENTIALITY &amp; INTEGRITY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PASSWORDS, STAFFS PERSONAL INFORMATION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RESILIENCE AGAINST UNAUTHORISED TAMPERING OF DATA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ENCRYPT COMMUNICATION SENT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ASYMMETRIC &amp; SYMMETRIC ENCRYPTION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2" marL="7239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PROTECT CONFIDENTIALITY &amp; INTEGRITY OF DATA-IN-TRANSIT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2" marL="7239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ASYMMETRIC = ESTABLISH SECURE SESSION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2" marL="7239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YMMETRIC = EXCHANGE DATA WITHIN SECURE SESSION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76200" y="424920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4"/>
              </a:rPr>
              <a:t>https://www.techtarget.com/searchsecurity/definition/Transport-Layer-Security-TLS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5"/>
              </a:rPr>
              <a:t>https://www.cloudflare.com/learning/ssl/transport-layer-security-tls/</a:t>
            </a:r>
            <a:r>
              <a:rPr lang="es" sz="1000">
                <a:solidFill>
                  <a:schemeClr val="lt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s" sz="1000">
                <a:solidFill>
                  <a:schemeClr val="lt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000">
              <a:solidFill>
                <a:schemeClr val="lt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28"/>
          <p:cNvPicPr preferRelativeResize="0"/>
          <p:nvPr/>
        </p:nvPicPr>
        <p:blipFill rotWithShape="1">
          <a:blip r:embed="rId4">
            <a:alphaModFix/>
          </a:blip>
          <a:srcRect b="2555" l="5927" r="2177" t="2783"/>
          <a:stretch/>
        </p:blipFill>
        <p:spPr>
          <a:xfrm>
            <a:off x="2981325" y="8932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8"/>
          <p:cNvSpPr txBox="1"/>
          <p:nvPr>
            <p:ph idx="7" type="ctrTitle"/>
          </p:nvPr>
        </p:nvSpPr>
        <p:spPr>
          <a:xfrm>
            <a:off x="504925" y="121520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AUTHENTICATION SERVER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1" name="Google Shape;591;p28"/>
          <p:cNvSpPr txBox="1"/>
          <p:nvPr>
            <p:ph idx="3" type="ctrTitle"/>
          </p:nvPr>
        </p:nvSpPr>
        <p:spPr>
          <a:xfrm>
            <a:off x="5612400" y="817075"/>
            <a:ext cx="3057000" cy="52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SECURE SEEDED STORAGE OF PASSWORDS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4510200" y="35729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5550600" y="25379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4510200" y="1503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28"/>
          <p:cNvCxnSpPr>
            <a:stCxn id="593" idx="0"/>
          </p:cNvCxnSpPr>
          <p:nvPr/>
        </p:nvCxnSpPr>
        <p:spPr>
          <a:xfrm rot="-5400000">
            <a:off x="5334450" y="1540850"/>
            <a:ext cx="1275000" cy="7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28"/>
          <p:cNvCxnSpPr/>
          <p:nvPr/>
        </p:nvCxnSpPr>
        <p:spPr>
          <a:xfrm rot="10800000">
            <a:off x="2382300" y="1676475"/>
            <a:ext cx="1119900" cy="86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597" name="Google Shape;597;p28"/>
          <p:cNvGrpSpPr/>
          <p:nvPr/>
        </p:nvGrpSpPr>
        <p:grpSpPr>
          <a:xfrm>
            <a:off x="4386421" y="2455876"/>
            <a:ext cx="377870" cy="288096"/>
            <a:chOff x="1190625" y="858100"/>
            <a:chExt cx="5219200" cy="3979225"/>
          </a:xfrm>
        </p:grpSpPr>
        <p:sp>
          <p:nvSpPr>
            <p:cNvPr id="598" name="Google Shape;598;p28"/>
            <p:cNvSpPr/>
            <p:nvPr/>
          </p:nvSpPr>
          <p:spPr>
            <a:xfrm>
              <a:off x="1190625" y="134637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099900" y="134637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90625" y="404892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6099900" y="404892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612650" y="858100"/>
              <a:ext cx="375150" cy="257500"/>
            </a:xfrm>
            <a:custGeom>
              <a:rect b="b" l="l" r="r" t="t"/>
              <a:pathLst>
                <a:path extrusionOk="0" h="10300" w="15006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3612650" y="4579400"/>
              <a:ext cx="375150" cy="257925"/>
            </a:xfrm>
            <a:custGeom>
              <a:rect b="b" l="l" r="r" t="t"/>
              <a:pathLst>
                <a:path extrusionOk="0" h="10317" w="15006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3203250" y="2222225"/>
              <a:ext cx="1193925" cy="1250975"/>
            </a:xfrm>
            <a:custGeom>
              <a:rect b="b" l="l" r="r" t="t"/>
              <a:pathLst>
                <a:path extrusionOk="0" h="50039" w="47757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243625" y="1283575"/>
              <a:ext cx="5113175" cy="3129100"/>
            </a:xfrm>
            <a:custGeom>
              <a:rect b="b" l="l" r="r" t="t"/>
              <a:pathLst>
                <a:path extrusionOk="0" h="125164" w="204527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627125" y="2767775"/>
              <a:ext cx="307450" cy="685875"/>
            </a:xfrm>
            <a:custGeom>
              <a:rect b="b" l="l" r="r" t="t"/>
              <a:pathLst>
                <a:path extrusionOk="0" h="27435" w="12298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4238125" y="1853850"/>
              <a:ext cx="565150" cy="541275"/>
            </a:xfrm>
            <a:custGeom>
              <a:rect b="b" l="l" r="r" t="t"/>
              <a:pathLst>
                <a:path extrusionOk="0" h="21651" w="22606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665850" y="2242850"/>
              <a:ext cx="306650" cy="683975"/>
            </a:xfrm>
            <a:custGeom>
              <a:rect b="b" l="l" r="r" t="t"/>
              <a:pathLst>
                <a:path extrusionOk="0" h="27359" w="12266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796325" y="3299700"/>
              <a:ext cx="564350" cy="541300"/>
            </a:xfrm>
            <a:custGeom>
              <a:rect b="b" l="l" r="r" t="t"/>
              <a:pathLst>
                <a:path extrusionOk="0" h="21652" w="22574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723550" y="3685450"/>
              <a:ext cx="694000" cy="296625"/>
            </a:xfrm>
            <a:custGeom>
              <a:rect b="b" l="l" r="r" t="t"/>
              <a:pathLst>
                <a:path extrusionOk="0" h="11865" w="2776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182050" y="1713350"/>
              <a:ext cx="694025" cy="297675"/>
            </a:xfrm>
            <a:custGeom>
              <a:rect b="b" l="l" r="r" t="t"/>
              <a:pathLst>
                <a:path extrusionOk="0" h="11907" w="27761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28"/>
          <p:cNvSpPr/>
          <p:nvPr/>
        </p:nvSpPr>
        <p:spPr>
          <a:xfrm>
            <a:off x="3440275" y="24804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8"/>
          <p:cNvSpPr txBox="1"/>
          <p:nvPr/>
        </p:nvSpPr>
        <p:spPr>
          <a:xfrm>
            <a:off x="122475" y="1859900"/>
            <a:ext cx="28590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MANAGE PROCESSES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IDENTIFY IMPOSTERS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PROTECT CRITICAL ASSETS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VERIFY EMPLOYEES’ RIGHTS TO ACCESS FILES &amp; DATA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USERNAME/PASSWORD COMBINATION METHODS: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SINGLE-FACTOR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MULTIFACTOR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6460500" y="1339675"/>
            <a:ext cx="24681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STORAGE SPACE FOR ALL RELEVANT ACCOUNT PASSWORDS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ENCRYPTED &amp; DECRYPTED = AES-256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SAFE AGAINST BRUTE FORCE ATTACKS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5" name="Google Shape;615;p28"/>
          <p:cNvSpPr txBox="1"/>
          <p:nvPr/>
        </p:nvSpPr>
        <p:spPr>
          <a:xfrm>
            <a:off x="122475" y="198975"/>
            <a:ext cx="379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https://www.okta.com/uk/identity-101/authentication-server/</a:t>
            </a:r>
            <a:r>
              <a:rPr lang="es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6" name="Google Shape;616;p28"/>
          <p:cNvSpPr txBox="1"/>
          <p:nvPr/>
        </p:nvSpPr>
        <p:spPr>
          <a:xfrm>
            <a:off x="5132100" y="3859725"/>
            <a:ext cx="37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endParaRPr>
              <a:solidFill>
                <a:schemeClr val="lt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https://www.techtarget.com/searchsecurity/definition/Advanced-Encryption-Standard</a:t>
            </a:r>
            <a:r>
              <a:rPr lang="e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/>
          <p:nvPr/>
        </p:nvSpPr>
        <p:spPr>
          <a:xfrm rot="5400000">
            <a:off x="1147430" y="394473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9"/>
          <p:cNvSpPr/>
          <p:nvPr/>
        </p:nvSpPr>
        <p:spPr>
          <a:xfrm>
            <a:off x="3036409" y="721300"/>
            <a:ext cx="723131" cy="46278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9"/>
          <p:cNvSpPr/>
          <p:nvPr/>
        </p:nvSpPr>
        <p:spPr>
          <a:xfrm flipH="1">
            <a:off x="3037135" y="3250791"/>
            <a:ext cx="723877" cy="46278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29"/>
          <p:cNvCxnSpPr/>
          <p:nvPr/>
        </p:nvCxnSpPr>
        <p:spPr>
          <a:xfrm rot="10800000">
            <a:off x="643800" y="1335413"/>
            <a:ext cx="0" cy="18387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29"/>
          <p:cNvSpPr/>
          <p:nvPr/>
        </p:nvSpPr>
        <p:spPr>
          <a:xfrm rot="-5400000">
            <a:off x="3740514" y="2177391"/>
            <a:ext cx="194413" cy="156310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9"/>
          <p:cNvSpPr/>
          <p:nvPr/>
        </p:nvSpPr>
        <p:spPr>
          <a:xfrm rot="5400000">
            <a:off x="5017809" y="3703445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9"/>
          <p:cNvSpPr/>
          <p:nvPr/>
        </p:nvSpPr>
        <p:spPr>
          <a:xfrm>
            <a:off x="4238275" y="7213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9"/>
          <p:cNvSpPr txBox="1"/>
          <p:nvPr/>
        </p:nvSpPr>
        <p:spPr>
          <a:xfrm>
            <a:off x="662853" y="1399550"/>
            <a:ext cx="30243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CONVERT DATA TO UNREADABLE CODE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 THAT GOES IN DISK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HARDWARE / DISK ENCRYPTION SOFTWARE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PROTECT A DISK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ENCODING DATA, </a:t>
            </a: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SYSTEM FILES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TYPES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FULL DISK ENCRYPTION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Roboto Slab Light"/>
              <a:buChar char="◂"/>
            </a:pPr>
            <a:r>
              <a:rPr lang="es" sz="10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FILE-LEVEL ENCRYPTION</a:t>
            </a:r>
            <a:endParaRPr sz="10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29" name="Google Shape;629;p29"/>
          <p:cNvSpPr txBox="1"/>
          <p:nvPr/>
        </p:nvSpPr>
        <p:spPr>
          <a:xfrm>
            <a:off x="1043849" y="808300"/>
            <a:ext cx="2468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DISK ENCRYPTION</a:t>
            </a:r>
            <a:endParaRPr sz="2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0" name="Google Shape;630;p29"/>
          <p:cNvSpPr txBox="1"/>
          <p:nvPr/>
        </p:nvSpPr>
        <p:spPr>
          <a:xfrm>
            <a:off x="5345325" y="3366850"/>
            <a:ext cx="356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RETRIEVED FROM : </a:t>
            </a:r>
            <a:r>
              <a:rPr lang="es" sz="1100" u="sng">
                <a:solidFill>
                  <a:schemeClr val="hlink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  <a:hlinkClick r:id="rId3"/>
              </a:rPr>
              <a:t>https://www.miradore.com/blog/hard-drive-encryption-full-disk-encryption/</a:t>
            </a:r>
            <a:r>
              <a:rPr lang="es" sz="1100">
                <a:solidFill>
                  <a:schemeClr val="lt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endParaRPr sz="1100">
              <a:solidFill>
                <a:schemeClr val="lt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631" name="Google Shape;631;p29"/>
          <p:cNvPicPr preferRelativeResize="0"/>
          <p:nvPr/>
        </p:nvPicPr>
        <p:blipFill rotWithShape="1">
          <a:blip r:embed="rId4">
            <a:alphaModFix/>
          </a:blip>
          <a:srcRect b="2030" l="38900" r="25895" t="-2030"/>
          <a:stretch/>
        </p:blipFill>
        <p:spPr>
          <a:xfrm>
            <a:off x="5744318" y="439900"/>
            <a:ext cx="1845773" cy="29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